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32"/>
  </p:notesMasterIdLst>
  <p:sldIdLst>
    <p:sldId id="256" r:id="rId2"/>
    <p:sldId id="266" r:id="rId3"/>
    <p:sldId id="274" r:id="rId4"/>
    <p:sldId id="270" r:id="rId5"/>
    <p:sldId id="259" r:id="rId6"/>
    <p:sldId id="275" r:id="rId7"/>
    <p:sldId id="299" r:id="rId8"/>
    <p:sldId id="295" r:id="rId9"/>
    <p:sldId id="269" r:id="rId10"/>
    <p:sldId id="298" r:id="rId11"/>
    <p:sldId id="284" r:id="rId12"/>
    <p:sldId id="278" r:id="rId13"/>
    <p:sldId id="280" r:id="rId14"/>
    <p:sldId id="283" r:id="rId15"/>
    <p:sldId id="271" r:id="rId16"/>
    <p:sldId id="261" r:id="rId17"/>
    <p:sldId id="301" r:id="rId18"/>
    <p:sldId id="302" r:id="rId19"/>
    <p:sldId id="272" r:id="rId20"/>
    <p:sldId id="262" r:id="rId21"/>
    <p:sldId id="285" r:id="rId22"/>
    <p:sldId id="286" r:id="rId23"/>
    <p:sldId id="287" r:id="rId24"/>
    <p:sldId id="289" r:id="rId25"/>
    <p:sldId id="290" r:id="rId26"/>
    <p:sldId id="291" r:id="rId27"/>
    <p:sldId id="273" r:id="rId28"/>
    <p:sldId id="263" r:id="rId29"/>
    <p:sldId id="300" r:id="rId30"/>
    <p:sldId id="26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7"/>
    <p:restoredTop sz="86008"/>
  </p:normalViewPr>
  <p:slideViewPr>
    <p:cSldViewPr snapToGrid="0" snapToObjects="1">
      <p:cViewPr varScale="1">
        <p:scale>
          <a:sx n="100" d="100"/>
          <a:sy n="100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83D285-354C-4691-8EBE-7892BD4B9D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307B146-53F4-4B39-BFA9-9B20F009351B}">
      <dgm:prSet/>
      <dgm:spPr/>
      <dgm:t>
        <a:bodyPr/>
        <a:lstStyle/>
        <a:p>
          <a:r>
            <a:rPr lang="en-GB" b="1"/>
            <a:t>Motivation</a:t>
          </a:r>
          <a:endParaRPr lang="en-US"/>
        </a:p>
      </dgm:t>
    </dgm:pt>
    <dgm:pt modelId="{A5979F7C-B500-4DA1-B0AD-381EE85FE4EF}" type="parTrans" cxnId="{1DAA2D55-AD53-4AC6-8332-D25D6EA8B2E7}">
      <dgm:prSet/>
      <dgm:spPr/>
      <dgm:t>
        <a:bodyPr/>
        <a:lstStyle/>
        <a:p>
          <a:endParaRPr lang="en-US"/>
        </a:p>
      </dgm:t>
    </dgm:pt>
    <dgm:pt modelId="{5A71BEEE-D3B2-4118-A1EE-901AF1B6D66F}" type="sibTrans" cxnId="{1DAA2D55-AD53-4AC6-8332-D25D6EA8B2E7}">
      <dgm:prSet/>
      <dgm:spPr/>
      <dgm:t>
        <a:bodyPr/>
        <a:lstStyle/>
        <a:p>
          <a:endParaRPr lang="en-US"/>
        </a:p>
      </dgm:t>
    </dgm:pt>
    <dgm:pt modelId="{5FDB066A-D043-4537-9A32-863B1267B3F8}">
      <dgm:prSet/>
      <dgm:spPr/>
      <dgm:t>
        <a:bodyPr/>
        <a:lstStyle/>
        <a:p>
          <a:r>
            <a:rPr lang="en-GB"/>
            <a:t>Background</a:t>
          </a:r>
          <a:endParaRPr lang="en-US"/>
        </a:p>
      </dgm:t>
    </dgm:pt>
    <dgm:pt modelId="{50ECC5EC-9713-4110-AAFB-6D5F358DC6A9}" type="parTrans" cxnId="{DFEB2FAC-103A-40B0-A7CE-BA152F6F866C}">
      <dgm:prSet/>
      <dgm:spPr/>
      <dgm:t>
        <a:bodyPr/>
        <a:lstStyle/>
        <a:p>
          <a:endParaRPr lang="en-US"/>
        </a:p>
      </dgm:t>
    </dgm:pt>
    <dgm:pt modelId="{766B12A5-26DF-4367-82A9-2B73B585F7C0}" type="sibTrans" cxnId="{DFEB2FAC-103A-40B0-A7CE-BA152F6F866C}">
      <dgm:prSet/>
      <dgm:spPr/>
      <dgm:t>
        <a:bodyPr/>
        <a:lstStyle/>
        <a:p>
          <a:endParaRPr lang="en-US"/>
        </a:p>
      </dgm:t>
    </dgm:pt>
    <dgm:pt modelId="{A9F418A4-76EC-4E54-ABD4-3116130ED451}">
      <dgm:prSet/>
      <dgm:spPr/>
      <dgm:t>
        <a:bodyPr/>
        <a:lstStyle/>
        <a:p>
          <a:r>
            <a:rPr lang="en-GB"/>
            <a:t>Methodology</a:t>
          </a:r>
          <a:endParaRPr lang="en-US"/>
        </a:p>
      </dgm:t>
    </dgm:pt>
    <dgm:pt modelId="{616960D6-AB33-422E-9076-2B790BE965B7}" type="parTrans" cxnId="{3C684F95-F565-4FA3-82C1-9A056DE48246}">
      <dgm:prSet/>
      <dgm:spPr/>
      <dgm:t>
        <a:bodyPr/>
        <a:lstStyle/>
        <a:p>
          <a:endParaRPr lang="en-US"/>
        </a:p>
      </dgm:t>
    </dgm:pt>
    <dgm:pt modelId="{660F67C8-51D1-4415-B682-1F40B6BD3C7B}" type="sibTrans" cxnId="{3C684F95-F565-4FA3-82C1-9A056DE48246}">
      <dgm:prSet/>
      <dgm:spPr/>
      <dgm:t>
        <a:bodyPr/>
        <a:lstStyle/>
        <a:p>
          <a:endParaRPr lang="en-US"/>
        </a:p>
      </dgm:t>
    </dgm:pt>
    <dgm:pt modelId="{8075D5B9-2309-489D-978E-B100FB7ADDDF}">
      <dgm:prSet/>
      <dgm:spPr/>
      <dgm:t>
        <a:bodyPr/>
        <a:lstStyle/>
        <a:p>
          <a:r>
            <a:rPr lang="en-GB" dirty="0"/>
            <a:t>Implementation</a:t>
          </a:r>
          <a:endParaRPr lang="en-US" dirty="0"/>
        </a:p>
      </dgm:t>
    </dgm:pt>
    <dgm:pt modelId="{C54CB1B5-21CE-4A13-9559-DE34AA6F84AB}" type="parTrans" cxnId="{D8E7B348-4CED-42EF-A3E8-C77BE48405A7}">
      <dgm:prSet/>
      <dgm:spPr/>
      <dgm:t>
        <a:bodyPr/>
        <a:lstStyle/>
        <a:p>
          <a:endParaRPr lang="en-US"/>
        </a:p>
      </dgm:t>
    </dgm:pt>
    <dgm:pt modelId="{5FD5E0C6-DB09-48C5-82E8-43E8430A04AD}" type="sibTrans" cxnId="{D8E7B348-4CED-42EF-A3E8-C77BE48405A7}">
      <dgm:prSet/>
      <dgm:spPr/>
      <dgm:t>
        <a:bodyPr/>
        <a:lstStyle/>
        <a:p>
          <a:endParaRPr lang="en-US"/>
        </a:p>
      </dgm:t>
    </dgm:pt>
    <dgm:pt modelId="{621268A7-F5D0-41AE-9C82-C4EEAE3D45F4}">
      <dgm:prSet/>
      <dgm:spPr/>
      <dgm:t>
        <a:bodyPr/>
        <a:lstStyle/>
        <a:p>
          <a:r>
            <a:rPr lang="en-GB"/>
            <a:t>Results</a:t>
          </a:r>
          <a:endParaRPr lang="en-US"/>
        </a:p>
      </dgm:t>
    </dgm:pt>
    <dgm:pt modelId="{35664167-6479-4780-817B-6E7374F469D9}" type="parTrans" cxnId="{93BA4B1F-6B7F-4082-B7AC-475EA2356DD8}">
      <dgm:prSet/>
      <dgm:spPr/>
      <dgm:t>
        <a:bodyPr/>
        <a:lstStyle/>
        <a:p>
          <a:endParaRPr lang="en-US"/>
        </a:p>
      </dgm:t>
    </dgm:pt>
    <dgm:pt modelId="{C9FE683D-34C0-4EFA-8B74-021AA24EB3EF}" type="sibTrans" cxnId="{93BA4B1F-6B7F-4082-B7AC-475EA2356DD8}">
      <dgm:prSet/>
      <dgm:spPr/>
      <dgm:t>
        <a:bodyPr/>
        <a:lstStyle/>
        <a:p>
          <a:endParaRPr lang="en-US"/>
        </a:p>
      </dgm:t>
    </dgm:pt>
    <dgm:pt modelId="{FD8EE311-D9EA-48B9-B083-7D4C5FFBDF27}">
      <dgm:prSet/>
      <dgm:spPr/>
      <dgm:t>
        <a:bodyPr/>
        <a:lstStyle/>
        <a:p>
          <a:r>
            <a:rPr lang="en-GB"/>
            <a:t>Conclusion</a:t>
          </a:r>
          <a:endParaRPr lang="en-US"/>
        </a:p>
      </dgm:t>
    </dgm:pt>
    <dgm:pt modelId="{E1C1338F-4258-4617-B6E7-732604B7A737}" type="parTrans" cxnId="{76211B06-15C7-4014-99EF-BF313F530448}">
      <dgm:prSet/>
      <dgm:spPr/>
      <dgm:t>
        <a:bodyPr/>
        <a:lstStyle/>
        <a:p>
          <a:endParaRPr lang="en-US"/>
        </a:p>
      </dgm:t>
    </dgm:pt>
    <dgm:pt modelId="{7AE65697-36EA-42BE-B866-59176E6E9D86}" type="sibTrans" cxnId="{76211B06-15C7-4014-99EF-BF313F530448}">
      <dgm:prSet/>
      <dgm:spPr/>
      <dgm:t>
        <a:bodyPr/>
        <a:lstStyle/>
        <a:p>
          <a:endParaRPr lang="en-US"/>
        </a:p>
      </dgm:t>
    </dgm:pt>
    <dgm:pt modelId="{A4A9DD6F-316A-4BEF-9EC4-81FD0B826203}" type="pres">
      <dgm:prSet presAssocID="{8583D285-354C-4691-8EBE-7892BD4B9DF5}" presName="root" presStyleCnt="0">
        <dgm:presLayoutVars>
          <dgm:dir/>
          <dgm:resizeHandles val="exact"/>
        </dgm:presLayoutVars>
      </dgm:prSet>
      <dgm:spPr/>
    </dgm:pt>
    <dgm:pt modelId="{15D2DFB7-68D0-4F57-AB87-A7277CD0F6BF}" type="pres">
      <dgm:prSet presAssocID="{E307B146-53F4-4B39-BFA9-9B20F009351B}" presName="compNode" presStyleCnt="0"/>
      <dgm:spPr/>
    </dgm:pt>
    <dgm:pt modelId="{34A2F3B8-5706-4D79-8D92-9DCF486967B7}" type="pres">
      <dgm:prSet presAssocID="{E307B146-53F4-4B39-BFA9-9B20F00935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 Outline"/>
        </a:ext>
      </dgm:extLst>
    </dgm:pt>
    <dgm:pt modelId="{653FE6C4-B765-49AA-94D0-14A49CF42D01}" type="pres">
      <dgm:prSet presAssocID="{E307B146-53F4-4B39-BFA9-9B20F009351B}" presName="spaceRect" presStyleCnt="0"/>
      <dgm:spPr/>
    </dgm:pt>
    <dgm:pt modelId="{F2C7A96F-FCC3-497B-92EA-1A280CD2A858}" type="pres">
      <dgm:prSet presAssocID="{E307B146-53F4-4B39-BFA9-9B20F009351B}" presName="textRect" presStyleLbl="revTx" presStyleIdx="0" presStyleCnt="6">
        <dgm:presLayoutVars>
          <dgm:chMax val="1"/>
          <dgm:chPref val="1"/>
        </dgm:presLayoutVars>
      </dgm:prSet>
      <dgm:spPr/>
    </dgm:pt>
    <dgm:pt modelId="{82BD45F3-4025-4833-A3BD-8FBD87767C5B}" type="pres">
      <dgm:prSet presAssocID="{5A71BEEE-D3B2-4118-A1EE-901AF1B6D66F}" presName="sibTrans" presStyleCnt="0"/>
      <dgm:spPr/>
    </dgm:pt>
    <dgm:pt modelId="{FAFF3D29-7EBE-41F4-9CC8-BD60F3097781}" type="pres">
      <dgm:prSet presAssocID="{5FDB066A-D043-4537-9A32-863B1267B3F8}" presName="compNode" presStyleCnt="0"/>
      <dgm:spPr/>
    </dgm:pt>
    <dgm:pt modelId="{3B2870C0-5841-4A20-8454-921FBF1360FC}" type="pres">
      <dgm:prSet presAssocID="{5FDB066A-D043-4537-9A32-863B1267B3F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AA2E4B8C-C65D-4CD5-9F43-717F31FC0025}" type="pres">
      <dgm:prSet presAssocID="{5FDB066A-D043-4537-9A32-863B1267B3F8}" presName="spaceRect" presStyleCnt="0"/>
      <dgm:spPr/>
    </dgm:pt>
    <dgm:pt modelId="{BDE3F603-1DFC-41A0-A6A1-0ED81FBB5FF4}" type="pres">
      <dgm:prSet presAssocID="{5FDB066A-D043-4537-9A32-863B1267B3F8}" presName="textRect" presStyleLbl="revTx" presStyleIdx="1" presStyleCnt="6">
        <dgm:presLayoutVars>
          <dgm:chMax val="1"/>
          <dgm:chPref val="1"/>
        </dgm:presLayoutVars>
      </dgm:prSet>
      <dgm:spPr/>
    </dgm:pt>
    <dgm:pt modelId="{CB30C382-3F26-4B02-A73B-8819D9E13DED}" type="pres">
      <dgm:prSet presAssocID="{766B12A5-26DF-4367-82A9-2B73B585F7C0}" presName="sibTrans" presStyleCnt="0"/>
      <dgm:spPr/>
    </dgm:pt>
    <dgm:pt modelId="{B8CABD6E-106E-4EC3-8908-0D1B2EAAEBEB}" type="pres">
      <dgm:prSet presAssocID="{A9F418A4-76EC-4E54-ABD4-3116130ED451}" presName="compNode" presStyleCnt="0"/>
      <dgm:spPr/>
    </dgm:pt>
    <dgm:pt modelId="{64D06088-8A9E-4F34-B243-AF1273302397}" type="pres">
      <dgm:prSet presAssocID="{A9F418A4-76EC-4E54-ABD4-3116130ED45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ment"/>
        </a:ext>
      </dgm:extLst>
    </dgm:pt>
    <dgm:pt modelId="{94234441-8A3C-4DDB-A83D-6ABF395DAF09}" type="pres">
      <dgm:prSet presAssocID="{A9F418A4-76EC-4E54-ABD4-3116130ED451}" presName="spaceRect" presStyleCnt="0"/>
      <dgm:spPr/>
    </dgm:pt>
    <dgm:pt modelId="{5D89E5BF-D110-43FA-A717-C957C48A9B32}" type="pres">
      <dgm:prSet presAssocID="{A9F418A4-76EC-4E54-ABD4-3116130ED451}" presName="textRect" presStyleLbl="revTx" presStyleIdx="2" presStyleCnt="6">
        <dgm:presLayoutVars>
          <dgm:chMax val="1"/>
          <dgm:chPref val="1"/>
        </dgm:presLayoutVars>
      </dgm:prSet>
      <dgm:spPr/>
    </dgm:pt>
    <dgm:pt modelId="{3782C871-0754-44ED-96A1-B954109B7F9A}" type="pres">
      <dgm:prSet presAssocID="{660F67C8-51D1-4415-B682-1F40B6BD3C7B}" presName="sibTrans" presStyleCnt="0"/>
      <dgm:spPr/>
    </dgm:pt>
    <dgm:pt modelId="{C4DBC43E-BDBE-4079-AA28-E3EB9C5AD510}" type="pres">
      <dgm:prSet presAssocID="{8075D5B9-2309-489D-978E-B100FB7ADDDF}" presName="compNode" presStyleCnt="0"/>
      <dgm:spPr/>
    </dgm:pt>
    <dgm:pt modelId="{972EFF9F-86C1-4B9B-B716-D16D9A17E2B9}" type="pres">
      <dgm:prSet presAssocID="{8075D5B9-2309-489D-978E-B100FB7ADDD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15D1A6B-BA89-4F9C-913B-9225718D08ED}" type="pres">
      <dgm:prSet presAssocID="{8075D5B9-2309-489D-978E-B100FB7ADDDF}" presName="spaceRect" presStyleCnt="0"/>
      <dgm:spPr/>
    </dgm:pt>
    <dgm:pt modelId="{0847FD3E-353A-4883-9D58-30F6AC5F9813}" type="pres">
      <dgm:prSet presAssocID="{8075D5B9-2309-489D-978E-B100FB7ADDDF}" presName="textRect" presStyleLbl="revTx" presStyleIdx="3" presStyleCnt="6">
        <dgm:presLayoutVars>
          <dgm:chMax val="1"/>
          <dgm:chPref val="1"/>
        </dgm:presLayoutVars>
      </dgm:prSet>
      <dgm:spPr/>
    </dgm:pt>
    <dgm:pt modelId="{C4D1E978-8972-4FB5-844D-5DD35A8BAD9A}" type="pres">
      <dgm:prSet presAssocID="{5FD5E0C6-DB09-48C5-82E8-43E8430A04AD}" presName="sibTrans" presStyleCnt="0"/>
      <dgm:spPr/>
    </dgm:pt>
    <dgm:pt modelId="{F926D271-C827-4D6F-B0BD-57A31DAD4008}" type="pres">
      <dgm:prSet presAssocID="{621268A7-F5D0-41AE-9C82-C4EEAE3D45F4}" presName="compNode" presStyleCnt="0"/>
      <dgm:spPr/>
    </dgm:pt>
    <dgm:pt modelId="{F3796DB4-0169-4768-85DC-7739CBF10A78}" type="pres">
      <dgm:prSet presAssocID="{621268A7-F5D0-41AE-9C82-C4EEAE3D45F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FE88D8A5-50F9-484B-8FEA-4B7AF484C877}" type="pres">
      <dgm:prSet presAssocID="{621268A7-F5D0-41AE-9C82-C4EEAE3D45F4}" presName="spaceRect" presStyleCnt="0"/>
      <dgm:spPr/>
    </dgm:pt>
    <dgm:pt modelId="{DE38745E-8CA8-4F8D-A57F-F12A7570B815}" type="pres">
      <dgm:prSet presAssocID="{621268A7-F5D0-41AE-9C82-C4EEAE3D45F4}" presName="textRect" presStyleLbl="revTx" presStyleIdx="4" presStyleCnt="6">
        <dgm:presLayoutVars>
          <dgm:chMax val="1"/>
          <dgm:chPref val="1"/>
        </dgm:presLayoutVars>
      </dgm:prSet>
      <dgm:spPr/>
    </dgm:pt>
    <dgm:pt modelId="{F78ADB9F-DAEF-48D5-A518-F5684ED15484}" type="pres">
      <dgm:prSet presAssocID="{C9FE683D-34C0-4EFA-8B74-021AA24EB3EF}" presName="sibTrans" presStyleCnt="0"/>
      <dgm:spPr/>
    </dgm:pt>
    <dgm:pt modelId="{B1736AD7-D2C6-45D3-976A-975E5665B1B4}" type="pres">
      <dgm:prSet presAssocID="{FD8EE311-D9EA-48B9-B083-7D4C5FFBDF27}" presName="compNode" presStyleCnt="0"/>
      <dgm:spPr/>
    </dgm:pt>
    <dgm:pt modelId="{23A0163C-B4E1-4496-8B4E-FC2BE9BB9FD8}" type="pres">
      <dgm:prSet presAssocID="{FD8EE311-D9EA-48B9-B083-7D4C5FFBDF2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FA32D38C-A9D5-4DB7-836C-35A90E34E784}" type="pres">
      <dgm:prSet presAssocID="{FD8EE311-D9EA-48B9-B083-7D4C5FFBDF27}" presName="spaceRect" presStyleCnt="0"/>
      <dgm:spPr/>
    </dgm:pt>
    <dgm:pt modelId="{4FA5715D-15FE-47CC-B0D0-2166FE31FF05}" type="pres">
      <dgm:prSet presAssocID="{FD8EE311-D9EA-48B9-B083-7D4C5FFBDF2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211B06-15C7-4014-99EF-BF313F530448}" srcId="{8583D285-354C-4691-8EBE-7892BD4B9DF5}" destId="{FD8EE311-D9EA-48B9-B083-7D4C5FFBDF27}" srcOrd="5" destOrd="0" parTransId="{E1C1338F-4258-4617-B6E7-732604B7A737}" sibTransId="{7AE65697-36EA-42BE-B866-59176E6E9D86}"/>
    <dgm:cxn modelId="{93BA4B1F-6B7F-4082-B7AC-475EA2356DD8}" srcId="{8583D285-354C-4691-8EBE-7892BD4B9DF5}" destId="{621268A7-F5D0-41AE-9C82-C4EEAE3D45F4}" srcOrd="4" destOrd="0" parTransId="{35664167-6479-4780-817B-6E7374F469D9}" sibTransId="{C9FE683D-34C0-4EFA-8B74-021AA24EB3EF}"/>
    <dgm:cxn modelId="{F3185A29-51F1-4900-AE0C-710A4C422F3F}" type="presOf" srcId="{A9F418A4-76EC-4E54-ABD4-3116130ED451}" destId="{5D89E5BF-D110-43FA-A717-C957C48A9B32}" srcOrd="0" destOrd="0" presId="urn:microsoft.com/office/officeart/2018/2/layout/IconLabelList"/>
    <dgm:cxn modelId="{D8E7B348-4CED-42EF-A3E8-C77BE48405A7}" srcId="{8583D285-354C-4691-8EBE-7892BD4B9DF5}" destId="{8075D5B9-2309-489D-978E-B100FB7ADDDF}" srcOrd="3" destOrd="0" parTransId="{C54CB1B5-21CE-4A13-9559-DE34AA6F84AB}" sibTransId="{5FD5E0C6-DB09-48C5-82E8-43E8430A04AD}"/>
    <dgm:cxn modelId="{1DAA2D55-AD53-4AC6-8332-D25D6EA8B2E7}" srcId="{8583D285-354C-4691-8EBE-7892BD4B9DF5}" destId="{E307B146-53F4-4B39-BFA9-9B20F009351B}" srcOrd="0" destOrd="0" parTransId="{A5979F7C-B500-4DA1-B0AD-381EE85FE4EF}" sibTransId="{5A71BEEE-D3B2-4118-A1EE-901AF1B6D66F}"/>
    <dgm:cxn modelId="{3C684F95-F565-4FA3-82C1-9A056DE48246}" srcId="{8583D285-354C-4691-8EBE-7892BD4B9DF5}" destId="{A9F418A4-76EC-4E54-ABD4-3116130ED451}" srcOrd="2" destOrd="0" parTransId="{616960D6-AB33-422E-9076-2B790BE965B7}" sibTransId="{660F67C8-51D1-4415-B682-1F40B6BD3C7B}"/>
    <dgm:cxn modelId="{DFEB2FAC-103A-40B0-A7CE-BA152F6F866C}" srcId="{8583D285-354C-4691-8EBE-7892BD4B9DF5}" destId="{5FDB066A-D043-4537-9A32-863B1267B3F8}" srcOrd="1" destOrd="0" parTransId="{50ECC5EC-9713-4110-AAFB-6D5F358DC6A9}" sibTransId="{766B12A5-26DF-4367-82A9-2B73B585F7C0}"/>
    <dgm:cxn modelId="{40154CAC-F9EC-4F86-A2CE-1226C1F333EA}" type="presOf" srcId="{621268A7-F5D0-41AE-9C82-C4EEAE3D45F4}" destId="{DE38745E-8CA8-4F8D-A57F-F12A7570B815}" srcOrd="0" destOrd="0" presId="urn:microsoft.com/office/officeart/2018/2/layout/IconLabelList"/>
    <dgm:cxn modelId="{DCAC0EB1-D2BA-409E-9DD7-A6400676C50A}" type="presOf" srcId="{FD8EE311-D9EA-48B9-B083-7D4C5FFBDF27}" destId="{4FA5715D-15FE-47CC-B0D0-2166FE31FF05}" srcOrd="0" destOrd="0" presId="urn:microsoft.com/office/officeart/2018/2/layout/IconLabelList"/>
    <dgm:cxn modelId="{149514B3-C9CE-4D95-BB8D-EE029C637063}" type="presOf" srcId="{8075D5B9-2309-489D-978E-B100FB7ADDDF}" destId="{0847FD3E-353A-4883-9D58-30F6AC5F9813}" srcOrd="0" destOrd="0" presId="urn:microsoft.com/office/officeart/2018/2/layout/IconLabelList"/>
    <dgm:cxn modelId="{4B77AFC1-0E4D-4E08-AB87-7C446E743BDA}" type="presOf" srcId="{5FDB066A-D043-4537-9A32-863B1267B3F8}" destId="{BDE3F603-1DFC-41A0-A6A1-0ED81FBB5FF4}" srcOrd="0" destOrd="0" presId="urn:microsoft.com/office/officeart/2018/2/layout/IconLabelList"/>
    <dgm:cxn modelId="{75A110C9-752A-4795-B757-F5B80E624217}" type="presOf" srcId="{8583D285-354C-4691-8EBE-7892BD4B9DF5}" destId="{A4A9DD6F-316A-4BEF-9EC4-81FD0B826203}" srcOrd="0" destOrd="0" presId="urn:microsoft.com/office/officeart/2018/2/layout/IconLabelList"/>
    <dgm:cxn modelId="{02F69ADD-19AC-4FE5-8348-ED45F9BBE796}" type="presOf" srcId="{E307B146-53F4-4B39-BFA9-9B20F009351B}" destId="{F2C7A96F-FCC3-497B-92EA-1A280CD2A858}" srcOrd="0" destOrd="0" presId="urn:microsoft.com/office/officeart/2018/2/layout/IconLabelList"/>
    <dgm:cxn modelId="{3A47B617-1F57-48BF-BB90-55D703BE664E}" type="presParOf" srcId="{A4A9DD6F-316A-4BEF-9EC4-81FD0B826203}" destId="{15D2DFB7-68D0-4F57-AB87-A7277CD0F6BF}" srcOrd="0" destOrd="0" presId="urn:microsoft.com/office/officeart/2018/2/layout/IconLabelList"/>
    <dgm:cxn modelId="{52F43A3A-2907-4AE0-8820-FD6D502F7FCD}" type="presParOf" srcId="{15D2DFB7-68D0-4F57-AB87-A7277CD0F6BF}" destId="{34A2F3B8-5706-4D79-8D92-9DCF486967B7}" srcOrd="0" destOrd="0" presId="urn:microsoft.com/office/officeart/2018/2/layout/IconLabelList"/>
    <dgm:cxn modelId="{AC5ACDC0-A95D-47EB-820A-99A24FEC9696}" type="presParOf" srcId="{15D2DFB7-68D0-4F57-AB87-A7277CD0F6BF}" destId="{653FE6C4-B765-49AA-94D0-14A49CF42D01}" srcOrd="1" destOrd="0" presId="urn:microsoft.com/office/officeart/2018/2/layout/IconLabelList"/>
    <dgm:cxn modelId="{03EEFD85-C5EB-4F2D-B06D-53B485E8BCAB}" type="presParOf" srcId="{15D2DFB7-68D0-4F57-AB87-A7277CD0F6BF}" destId="{F2C7A96F-FCC3-497B-92EA-1A280CD2A858}" srcOrd="2" destOrd="0" presId="urn:microsoft.com/office/officeart/2018/2/layout/IconLabelList"/>
    <dgm:cxn modelId="{948101BB-F746-40DD-BA66-001C6B22E162}" type="presParOf" srcId="{A4A9DD6F-316A-4BEF-9EC4-81FD0B826203}" destId="{82BD45F3-4025-4833-A3BD-8FBD87767C5B}" srcOrd="1" destOrd="0" presId="urn:microsoft.com/office/officeart/2018/2/layout/IconLabelList"/>
    <dgm:cxn modelId="{5A6CF2D6-1CA9-4521-8500-28FD7F69325B}" type="presParOf" srcId="{A4A9DD6F-316A-4BEF-9EC4-81FD0B826203}" destId="{FAFF3D29-7EBE-41F4-9CC8-BD60F3097781}" srcOrd="2" destOrd="0" presId="urn:microsoft.com/office/officeart/2018/2/layout/IconLabelList"/>
    <dgm:cxn modelId="{647CC8B3-401E-49EB-97F2-33852DED61AE}" type="presParOf" srcId="{FAFF3D29-7EBE-41F4-9CC8-BD60F3097781}" destId="{3B2870C0-5841-4A20-8454-921FBF1360FC}" srcOrd="0" destOrd="0" presId="urn:microsoft.com/office/officeart/2018/2/layout/IconLabelList"/>
    <dgm:cxn modelId="{E51B0278-8A59-4764-B355-C094A6950C6A}" type="presParOf" srcId="{FAFF3D29-7EBE-41F4-9CC8-BD60F3097781}" destId="{AA2E4B8C-C65D-4CD5-9F43-717F31FC0025}" srcOrd="1" destOrd="0" presId="urn:microsoft.com/office/officeart/2018/2/layout/IconLabelList"/>
    <dgm:cxn modelId="{9B7EF711-BC73-485D-80B4-F0123414F3C9}" type="presParOf" srcId="{FAFF3D29-7EBE-41F4-9CC8-BD60F3097781}" destId="{BDE3F603-1DFC-41A0-A6A1-0ED81FBB5FF4}" srcOrd="2" destOrd="0" presId="urn:microsoft.com/office/officeart/2018/2/layout/IconLabelList"/>
    <dgm:cxn modelId="{E14BD999-7A50-43B4-A9D9-DE96DD8BFAA9}" type="presParOf" srcId="{A4A9DD6F-316A-4BEF-9EC4-81FD0B826203}" destId="{CB30C382-3F26-4B02-A73B-8819D9E13DED}" srcOrd="3" destOrd="0" presId="urn:microsoft.com/office/officeart/2018/2/layout/IconLabelList"/>
    <dgm:cxn modelId="{8E81AA93-9B3B-4668-941E-0732CBDF2D90}" type="presParOf" srcId="{A4A9DD6F-316A-4BEF-9EC4-81FD0B826203}" destId="{B8CABD6E-106E-4EC3-8908-0D1B2EAAEBEB}" srcOrd="4" destOrd="0" presId="urn:microsoft.com/office/officeart/2018/2/layout/IconLabelList"/>
    <dgm:cxn modelId="{3AC74416-27DD-4B8C-B160-E2A3D829B5BD}" type="presParOf" srcId="{B8CABD6E-106E-4EC3-8908-0D1B2EAAEBEB}" destId="{64D06088-8A9E-4F34-B243-AF1273302397}" srcOrd="0" destOrd="0" presId="urn:microsoft.com/office/officeart/2018/2/layout/IconLabelList"/>
    <dgm:cxn modelId="{A7FFCF0F-D1AC-4F84-A06D-F7C500AE4368}" type="presParOf" srcId="{B8CABD6E-106E-4EC3-8908-0D1B2EAAEBEB}" destId="{94234441-8A3C-4DDB-A83D-6ABF395DAF09}" srcOrd="1" destOrd="0" presId="urn:microsoft.com/office/officeart/2018/2/layout/IconLabelList"/>
    <dgm:cxn modelId="{65CA3FC1-CE38-485F-B3D5-30A1623DC5C4}" type="presParOf" srcId="{B8CABD6E-106E-4EC3-8908-0D1B2EAAEBEB}" destId="{5D89E5BF-D110-43FA-A717-C957C48A9B32}" srcOrd="2" destOrd="0" presId="urn:microsoft.com/office/officeart/2018/2/layout/IconLabelList"/>
    <dgm:cxn modelId="{635A1489-BA72-476C-92F5-749C5C370F00}" type="presParOf" srcId="{A4A9DD6F-316A-4BEF-9EC4-81FD0B826203}" destId="{3782C871-0754-44ED-96A1-B954109B7F9A}" srcOrd="5" destOrd="0" presId="urn:microsoft.com/office/officeart/2018/2/layout/IconLabelList"/>
    <dgm:cxn modelId="{285D2079-83D5-45CF-A1B1-CCF0E7ED1AA0}" type="presParOf" srcId="{A4A9DD6F-316A-4BEF-9EC4-81FD0B826203}" destId="{C4DBC43E-BDBE-4079-AA28-E3EB9C5AD510}" srcOrd="6" destOrd="0" presId="urn:microsoft.com/office/officeart/2018/2/layout/IconLabelList"/>
    <dgm:cxn modelId="{99B99967-432F-4D68-A449-BFFF9C135723}" type="presParOf" srcId="{C4DBC43E-BDBE-4079-AA28-E3EB9C5AD510}" destId="{972EFF9F-86C1-4B9B-B716-D16D9A17E2B9}" srcOrd="0" destOrd="0" presId="urn:microsoft.com/office/officeart/2018/2/layout/IconLabelList"/>
    <dgm:cxn modelId="{60CFA752-A672-48B3-AB6C-0E6B01927782}" type="presParOf" srcId="{C4DBC43E-BDBE-4079-AA28-E3EB9C5AD510}" destId="{815D1A6B-BA89-4F9C-913B-9225718D08ED}" srcOrd="1" destOrd="0" presId="urn:microsoft.com/office/officeart/2018/2/layout/IconLabelList"/>
    <dgm:cxn modelId="{6D6D193C-2842-402E-B4DE-DCB80CD27A7F}" type="presParOf" srcId="{C4DBC43E-BDBE-4079-AA28-E3EB9C5AD510}" destId="{0847FD3E-353A-4883-9D58-30F6AC5F9813}" srcOrd="2" destOrd="0" presId="urn:microsoft.com/office/officeart/2018/2/layout/IconLabelList"/>
    <dgm:cxn modelId="{72DB5F75-1E2B-4D91-A10A-B84D059CAA4B}" type="presParOf" srcId="{A4A9DD6F-316A-4BEF-9EC4-81FD0B826203}" destId="{C4D1E978-8972-4FB5-844D-5DD35A8BAD9A}" srcOrd="7" destOrd="0" presId="urn:microsoft.com/office/officeart/2018/2/layout/IconLabelList"/>
    <dgm:cxn modelId="{46591918-DDA6-41AC-B9F9-22905FFC331A}" type="presParOf" srcId="{A4A9DD6F-316A-4BEF-9EC4-81FD0B826203}" destId="{F926D271-C827-4D6F-B0BD-57A31DAD4008}" srcOrd="8" destOrd="0" presId="urn:microsoft.com/office/officeart/2018/2/layout/IconLabelList"/>
    <dgm:cxn modelId="{A45560DC-6C5A-4A99-90BF-ABE01CE3079A}" type="presParOf" srcId="{F926D271-C827-4D6F-B0BD-57A31DAD4008}" destId="{F3796DB4-0169-4768-85DC-7739CBF10A78}" srcOrd="0" destOrd="0" presId="urn:microsoft.com/office/officeart/2018/2/layout/IconLabelList"/>
    <dgm:cxn modelId="{E9B4EA12-1208-4B31-A1BE-6B8F5C6D71F1}" type="presParOf" srcId="{F926D271-C827-4D6F-B0BD-57A31DAD4008}" destId="{FE88D8A5-50F9-484B-8FEA-4B7AF484C877}" srcOrd="1" destOrd="0" presId="urn:microsoft.com/office/officeart/2018/2/layout/IconLabelList"/>
    <dgm:cxn modelId="{76539375-BD32-4EB4-A435-07FAEE13F348}" type="presParOf" srcId="{F926D271-C827-4D6F-B0BD-57A31DAD4008}" destId="{DE38745E-8CA8-4F8D-A57F-F12A7570B815}" srcOrd="2" destOrd="0" presId="urn:microsoft.com/office/officeart/2018/2/layout/IconLabelList"/>
    <dgm:cxn modelId="{08DEBEC2-952F-4BAC-8037-32AF05B8C781}" type="presParOf" srcId="{A4A9DD6F-316A-4BEF-9EC4-81FD0B826203}" destId="{F78ADB9F-DAEF-48D5-A518-F5684ED15484}" srcOrd="9" destOrd="0" presId="urn:microsoft.com/office/officeart/2018/2/layout/IconLabelList"/>
    <dgm:cxn modelId="{3D1A86BE-F9DA-4EC7-BF74-3A86B490A3F9}" type="presParOf" srcId="{A4A9DD6F-316A-4BEF-9EC4-81FD0B826203}" destId="{B1736AD7-D2C6-45D3-976A-975E5665B1B4}" srcOrd="10" destOrd="0" presId="urn:microsoft.com/office/officeart/2018/2/layout/IconLabelList"/>
    <dgm:cxn modelId="{BB759843-10DC-40CC-8D6E-E9770AC7241B}" type="presParOf" srcId="{B1736AD7-D2C6-45D3-976A-975E5665B1B4}" destId="{23A0163C-B4E1-4496-8B4E-FC2BE9BB9FD8}" srcOrd="0" destOrd="0" presId="urn:microsoft.com/office/officeart/2018/2/layout/IconLabelList"/>
    <dgm:cxn modelId="{75729955-0CA3-4A75-8D80-9F54E8F9D876}" type="presParOf" srcId="{B1736AD7-D2C6-45D3-976A-975E5665B1B4}" destId="{FA32D38C-A9D5-4DB7-836C-35A90E34E784}" srcOrd="1" destOrd="0" presId="urn:microsoft.com/office/officeart/2018/2/layout/IconLabelList"/>
    <dgm:cxn modelId="{AE255B5B-2AF9-4892-9C9B-D91736A1A6AA}" type="presParOf" srcId="{B1736AD7-D2C6-45D3-976A-975E5665B1B4}" destId="{4FA5715D-15FE-47CC-B0D0-2166FE31FF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83D285-354C-4691-8EBE-7892BD4B9D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307B146-53F4-4B39-BFA9-9B20F009351B}">
      <dgm:prSet/>
      <dgm:spPr/>
      <dgm:t>
        <a:bodyPr/>
        <a:lstStyle/>
        <a:p>
          <a:r>
            <a:rPr lang="en-GB" b="0" dirty="0"/>
            <a:t>Motivation</a:t>
          </a:r>
          <a:endParaRPr lang="en-US" b="0" dirty="0"/>
        </a:p>
      </dgm:t>
    </dgm:pt>
    <dgm:pt modelId="{A5979F7C-B500-4DA1-B0AD-381EE85FE4EF}" type="parTrans" cxnId="{1DAA2D55-AD53-4AC6-8332-D25D6EA8B2E7}">
      <dgm:prSet/>
      <dgm:spPr/>
      <dgm:t>
        <a:bodyPr/>
        <a:lstStyle/>
        <a:p>
          <a:endParaRPr lang="en-US"/>
        </a:p>
      </dgm:t>
    </dgm:pt>
    <dgm:pt modelId="{5A71BEEE-D3B2-4118-A1EE-901AF1B6D66F}" type="sibTrans" cxnId="{1DAA2D55-AD53-4AC6-8332-D25D6EA8B2E7}">
      <dgm:prSet/>
      <dgm:spPr/>
      <dgm:t>
        <a:bodyPr/>
        <a:lstStyle/>
        <a:p>
          <a:endParaRPr lang="en-US"/>
        </a:p>
      </dgm:t>
    </dgm:pt>
    <dgm:pt modelId="{5FDB066A-D043-4537-9A32-863B1267B3F8}">
      <dgm:prSet/>
      <dgm:spPr/>
      <dgm:t>
        <a:bodyPr/>
        <a:lstStyle/>
        <a:p>
          <a:r>
            <a:rPr lang="en-GB" b="1" dirty="0"/>
            <a:t>Background</a:t>
          </a:r>
          <a:endParaRPr lang="en-US" b="1" dirty="0"/>
        </a:p>
      </dgm:t>
    </dgm:pt>
    <dgm:pt modelId="{50ECC5EC-9713-4110-AAFB-6D5F358DC6A9}" type="parTrans" cxnId="{DFEB2FAC-103A-40B0-A7CE-BA152F6F866C}">
      <dgm:prSet/>
      <dgm:spPr/>
      <dgm:t>
        <a:bodyPr/>
        <a:lstStyle/>
        <a:p>
          <a:endParaRPr lang="en-US"/>
        </a:p>
      </dgm:t>
    </dgm:pt>
    <dgm:pt modelId="{766B12A5-26DF-4367-82A9-2B73B585F7C0}" type="sibTrans" cxnId="{DFEB2FAC-103A-40B0-A7CE-BA152F6F866C}">
      <dgm:prSet/>
      <dgm:spPr/>
      <dgm:t>
        <a:bodyPr/>
        <a:lstStyle/>
        <a:p>
          <a:endParaRPr lang="en-US"/>
        </a:p>
      </dgm:t>
    </dgm:pt>
    <dgm:pt modelId="{A9F418A4-76EC-4E54-ABD4-3116130ED451}">
      <dgm:prSet/>
      <dgm:spPr/>
      <dgm:t>
        <a:bodyPr/>
        <a:lstStyle/>
        <a:p>
          <a:r>
            <a:rPr lang="en-GB"/>
            <a:t>Methodology</a:t>
          </a:r>
          <a:endParaRPr lang="en-US"/>
        </a:p>
      </dgm:t>
    </dgm:pt>
    <dgm:pt modelId="{616960D6-AB33-422E-9076-2B790BE965B7}" type="parTrans" cxnId="{3C684F95-F565-4FA3-82C1-9A056DE48246}">
      <dgm:prSet/>
      <dgm:spPr/>
      <dgm:t>
        <a:bodyPr/>
        <a:lstStyle/>
        <a:p>
          <a:endParaRPr lang="en-US"/>
        </a:p>
      </dgm:t>
    </dgm:pt>
    <dgm:pt modelId="{660F67C8-51D1-4415-B682-1F40B6BD3C7B}" type="sibTrans" cxnId="{3C684F95-F565-4FA3-82C1-9A056DE48246}">
      <dgm:prSet/>
      <dgm:spPr/>
      <dgm:t>
        <a:bodyPr/>
        <a:lstStyle/>
        <a:p>
          <a:endParaRPr lang="en-US"/>
        </a:p>
      </dgm:t>
    </dgm:pt>
    <dgm:pt modelId="{8075D5B9-2309-489D-978E-B100FB7ADDDF}">
      <dgm:prSet/>
      <dgm:spPr/>
      <dgm:t>
        <a:bodyPr/>
        <a:lstStyle/>
        <a:p>
          <a:r>
            <a:rPr lang="en-GB" dirty="0"/>
            <a:t>Implementation</a:t>
          </a:r>
          <a:endParaRPr lang="en-US" dirty="0"/>
        </a:p>
      </dgm:t>
    </dgm:pt>
    <dgm:pt modelId="{C54CB1B5-21CE-4A13-9559-DE34AA6F84AB}" type="parTrans" cxnId="{D8E7B348-4CED-42EF-A3E8-C77BE48405A7}">
      <dgm:prSet/>
      <dgm:spPr/>
      <dgm:t>
        <a:bodyPr/>
        <a:lstStyle/>
        <a:p>
          <a:endParaRPr lang="en-US"/>
        </a:p>
      </dgm:t>
    </dgm:pt>
    <dgm:pt modelId="{5FD5E0C6-DB09-48C5-82E8-43E8430A04AD}" type="sibTrans" cxnId="{D8E7B348-4CED-42EF-A3E8-C77BE48405A7}">
      <dgm:prSet/>
      <dgm:spPr/>
      <dgm:t>
        <a:bodyPr/>
        <a:lstStyle/>
        <a:p>
          <a:endParaRPr lang="en-US"/>
        </a:p>
      </dgm:t>
    </dgm:pt>
    <dgm:pt modelId="{621268A7-F5D0-41AE-9C82-C4EEAE3D45F4}">
      <dgm:prSet/>
      <dgm:spPr/>
      <dgm:t>
        <a:bodyPr/>
        <a:lstStyle/>
        <a:p>
          <a:r>
            <a:rPr lang="en-GB"/>
            <a:t>Results</a:t>
          </a:r>
          <a:endParaRPr lang="en-US"/>
        </a:p>
      </dgm:t>
    </dgm:pt>
    <dgm:pt modelId="{35664167-6479-4780-817B-6E7374F469D9}" type="parTrans" cxnId="{93BA4B1F-6B7F-4082-B7AC-475EA2356DD8}">
      <dgm:prSet/>
      <dgm:spPr/>
      <dgm:t>
        <a:bodyPr/>
        <a:lstStyle/>
        <a:p>
          <a:endParaRPr lang="en-US"/>
        </a:p>
      </dgm:t>
    </dgm:pt>
    <dgm:pt modelId="{C9FE683D-34C0-4EFA-8B74-021AA24EB3EF}" type="sibTrans" cxnId="{93BA4B1F-6B7F-4082-B7AC-475EA2356DD8}">
      <dgm:prSet/>
      <dgm:spPr/>
      <dgm:t>
        <a:bodyPr/>
        <a:lstStyle/>
        <a:p>
          <a:endParaRPr lang="en-US"/>
        </a:p>
      </dgm:t>
    </dgm:pt>
    <dgm:pt modelId="{FD8EE311-D9EA-48B9-B083-7D4C5FFBDF27}">
      <dgm:prSet/>
      <dgm:spPr/>
      <dgm:t>
        <a:bodyPr/>
        <a:lstStyle/>
        <a:p>
          <a:r>
            <a:rPr lang="en-GB"/>
            <a:t>Conclusion</a:t>
          </a:r>
          <a:endParaRPr lang="en-US"/>
        </a:p>
      </dgm:t>
    </dgm:pt>
    <dgm:pt modelId="{E1C1338F-4258-4617-B6E7-732604B7A737}" type="parTrans" cxnId="{76211B06-15C7-4014-99EF-BF313F530448}">
      <dgm:prSet/>
      <dgm:spPr/>
      <dgm:t>
        <a:bodyPr/>
        <a:lstStyle/>
        <a:p>
          <a:endParaRPr lang="en-US"/>
        </a:p>
      </dgm:t>
    </dgm:pt>
    <dgm:pt modelId="{7AE65697-36EA-42BE-B866-59176E6E9D86}" type="sibTrans" cxnId="{76211B06-15C7-4014-99EF-BF313F530448}">
      <dgm:prSet/>
      <dgm:spPr/>
      <dgm:t>
        <a:bodyPr/>
        <a:lstStyle/>
        <a:p>
          <a:endParaRPr lang="en-US"/>
        </a:p>
      </dgm:t>
    </dgm:pt>
    <dgm:pt modelId="{A4A9DD6F-316A-4BEF-9EC4-81FD0B826203}" type="pres">
      <dgm:prSet presAssocID="{8583D285-354C-4691-8EBE-7892BD4B9DF5}" presName="root" presStyleCnt="0">
        <dgm:presLayoutVars>
          <dgm:dir/>
          <dgm:resizeHandles val="exact"/>
        </dgm:presLayoutVars>
      </dgm:prSet>
      <dgm:spPr/>
    </dgm:pt>
    <dgm:pt modelId="{15D2DFB7-68D0-4F57-AB87-A7277CD0F6BF}" type="pres">
      <dgm:prSet presAssocID="{E307B146-53F4-4B39-BFA9-9B20F009351B}" presName="compNode" presStyleCnt="0"/>
      <dgm:spPr/>
    </dgm:pt>
    <dgm:pt modelId="{34A2F3B8-5706-4D79-8D92-9DCF486967B7}" type="pres">
      <dgm:prSet presAssocID="{E307B146-53F4-4B39-BFA9-9B20F00935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 Outline"/>
        </a:ext>
      </dgm:extLst>
    </dgm:pt>
    <dgm:pt modelId="{653FE6C4-B765-49AA-94D0-14A49CF42D01}" type="pres">
      <dgm:prSet presAssocID="{E307B146-53F4-4B39-BFA9-9B20F009351B}" presName="spaceRect" presStyleCnt="0"/>
      <dgm:spPr/>
    </dgm:pt>
    <dgm:pt modelId="{F2C7A96F-FCC3-497B-92EA-1A280CD2A858}" type="pres">
      <dgm:prSet presAssocID="{E307B146-53F4-4B39-BFA9-9B20F009351B}" presName="textRect" presStyleLbl="revTx" presStyleIdx="0" presStyleCnt="6">
        <dgm:presLayoutVars>
          <dgm:chMax val="1"/>
          <dgm:chPref val="1"/>
        </dgm:presLayoutVars>
      </dgm:prSet>
      <dgm:spPr/>
    </dgm:pt>
    <dgm:pt modelId="{82BD45F3-4025-4833-A3BD-8FBD87767C5B}" type="pres">
      <dgm:prSet presAssocID="{5A71BEEE-D3B2-4118-A1EE-901AF1B6D66F}" presName="sibTrans" presStyleCnt="0"/>
      <dgm:spPr/>
    </dgm:pt>
    <dgm:pt modelId="{FAFF3D29-7EBE-41F4-9CC8-BD60F3097781}" type="pres">
      <dgm:prSet presAssocID="{5FDB066A-D043-4537-9A32-863B1267B3F8}" presName="compNode" presStyleCnt="0"/>
      <dgm:spPr/>
    </dgm:pt>
    <dgm:pt modelId="{3B2870C0-5841-4A20-8454-921FBF1360FC}" type="pres">
      <dgm:prSet presAssocID="{5FDB066A-D043-4537-9A32-863B1267B3F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AA2E4B8C-C65D-4CD5-9F43-717F31FC0025}" type="pres">
      <dgm:prSet presAssocID="{5FDB066A-D043-4537-9A32-863B1267B3F8}" presName="spaceRect" presStyleCnt="0"/>
      <dgm:spPr/>
    </dgm:pt>
    <dgm:pt modelId="{BDE3F603-1DFC-41A0-A6A1-0ED81FBB5FF4}" type="pres">
      <dgm:prSet presAssocID="{5FDB066A-D043-4537-9A32-863B1267B3F8}" presName="textRect" presStyleLbl="revTx" presStyleIdx="1" presStyleCnt="6">
        <dgm:presLayoutVars>
          <dgm:chMax val="1"/>
          <dgm:chPref val="1"/>
        </dgm:presLayoutVars>
      </dgm:prSet>
      <dgm:spPr/>
    </dgm:pt>
    <dgm:pt modelId="{CB30C382-3F26-4B02-A73B-8819D9E13DED}" type="pres">
      <dgm:prSet presAssocID="{766B12A5-26DF-4367-82A9-2B73B585F7C0}" presName="sibTrans" presStyleCnt="0"/>
      <dgm:spPr/>
    </dgm:pt>
    <dgm:pt modelId="{B8CABD6E-106E-4EC3-8908-0D1B2EAAEBEB}" type="pres">
      <dgm:prSet presAssocID="{A9F418A4-76EC-4E54-ABD4-3116130ED451}" presName="compNode" presStyleCnt="0"/>
      <dgm:spPr/>
    </dgm:pt>
    <dgm:pt modelId="{64D06088-8A9E-4F34-B243-AF1273302397}" type="pres">
      <dgm:prSet presAssocID="{A9F418A4-76EC-4E54-ABD4-3116130ED45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ment"/>
        </a:ext>
      </dgm:extLst>
    </dgm:pt>
    <dgm:pt modelId="{94234441-8A3C-4DDB-A83D-6ABF395DAF09}" type="pres">
      <dgm:prSet presAssocID="{A9F418A4-76EC-4E54-ABD4-3116130ED451}" presName="spaceRect" presStyleCnt="0"/>
      <dgm:spPr/>
    </dgm:pt>
    <dgm:pt modelId="{5D89E5BF-D110-43FA-A717-C957C48A9B32}" type="pres">
      <dgm:prSet presAssocID="{A9F418A4-76EC-4E54-ABD4-3116130ED451}" presName="textRect" presStyleLbl="revTx" presStyleIdx="2" presStyleCnt="6">
        <dgm:presLayoutVars>
          <dgm:chMax val="1"/>
          <dgm:chPref val="1"/>
        </dgm:presLayoutVars>
      </dgm:prSet>
      <dgm:spPr/>
    </dgm:pt>
    <dgm:pt modelId="{3782C871-0754-44ED-96A1-B954109B7F9A}" type="pres">
      <dgm:prSet presAssocID="{660F67C8-51D1-4415-B682-1F40B6BD3C7B}" presName="sibTrans" presStyleCnt="0"/>
      <dgm:spPr/>
    </dgm:pt>
    <dgm:pt modelId="{C4DBC43E-BDBE-4079-AA28-E3EB9C5AD510}" type="pres">
      <dgm:prSet presAssocID="{8075D5B9-2309-489D-978E-B100FB7ADDDF}" presName="compNode" presStyleCnt="0"/>
      <dgm:spPr/>
    </dgm:pt>
    <dgm:pt modelId="{972EFF9F-86C1-4B9B-B716-D16D9A17E2B9}" type="pres">
      <dgm:prSet presAssocID="{8075D5B9-2309-489D-978E-B100FB7ADDD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15D1A6B-BA89-4F9C-913B-9225718D08ED}" type="pres">
      <dgm:prSet presAssocID="{8075D5B9-2309-489D-978E-B100FB7ADDDF}" presName="spaceRect" presStyleCnt="0"/>
      <dgm:spPr/>
    </dgm:pt>
    <dgm:pt modelId="{0847FD3E-353A-4883-9D58-30F6AC5F9813}" type="pres">
      <dgm:prSet presAssocID="{8075D5B9-2309-489D-978E-B100FB7ADDDF}" presName="textRect" presStyleLbl="revTx" presStyleIdx="3" presStyleCnt="6">
        <dgm:presLayoutVars>
          <dgm:chMax val="1"/>
          <dgm:chPref val="1"/>
        </dgm:presLayoutVars>
      </dgm:prSet>
      <dgm:spPr/>
    </dgm:pt>
    <dgm:pt modelId="{C4D1E978-8972-4FB5-844D-5DD35A8BAD9A}" type="pres">
      <dgm:prSet presAssocID="{5FD5E0C6-DB09-48C5-82E8-43E8430A04AD}" presName="sibTrans" presStyleCnt="0"/>
      <dgm:spPr/>
    </dgm:pt>
    <dgm:pt modelId="{F926D271-C827-4D6F-B0BD-57A31DAD4008}" type="pres">
      <dgm:prSet presAssocID="{621268A7-F5D0-41AE-9C82-C4EEAE3D45F4}" presName="compNode" presStyleCnt="0"/>
      <dgm:spPr/>
    </dgm:pt>
    <dgm:pt modelId="{F3796DB4-0169-4768-85DC-7739CBF10A78}" type="pres">
      <dgm:prSet presAssocID="{621268A7-F5D0-41AE-9C82-C4EEAE3D45F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FE88D8A5-50F9-484B-8FEA-4B7AF484C877}" type="pres">
      <dgm:prSet presAssocID="{621268A7-F5D0-41AE-9C82-C4EEAE3D45F4}" presName="spaceRect" presStyleCnt="0"/>
      <dgm:spPr/>
    </dgm:pt>
    <dgm:pt modelId="{DE38745E-8CA8-4F8D-A57F-F12A7570B815}" type="pres">
      <dgm:prSet presAssocID="{621268A7-F5D0-41AE-9C82-C4EEAE3D45F4}" presName="textRect" presStyleLbl="revTx" presStyleIdx="4" presStyleCnt="6">
        <dgm:presLayoutVars>
          <dgm:chMax val="1"/>
          <dgm:chPref val="1"/>
        </dgm:presLayoutVars>
      </dgm:prSet>
      <dgm:spPr/>
    </dgm:pt>
    <dgm:pt modelId="{F78ADB9F-DAEF-48D5-A518-F5684ED15484}" type="pres">
      <dgm:prSet presAssocID="{C9FE683D-34C0-4EFA-8B74-021AA24EB3EF}" presName="sibTrans" presStyleCnt="0"/>
      <dgm:spPr/>
    </dgm:pt>
    <dgm:pt modelId="{B1736AD7-D2C6-45D3-976A-975E5665B1B4}" type="pres">
      <dgm:prSet presAssocID="{FD8EE311-D9EA-48B9-B083-7D4C5FFBDF27}" presName="compNode" presStyleCnt="0"/>
      <dgm:spPr/>
    </dgm:pt>
    <dgm:pt modelId="{23A0163C-B4E1-4496-8B4E-FC2BE9BB9FD8}" type="pres">
      <dgm:prSet presAssocID="{FD8EE311-D9EA-48B9-B083-7D4C5FFBDF2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FA32D38C-A9D5-4DB7-836C-35A90E34E784}" type="pres">
      <dgm:prSet presAssocID="{FD8EE311-D9EA-48B9-B083-7D4C5FFBDF27}" presName="spaceRect" presStyleCnt="0"/>
      <dgm:spPr/>
    </dgm:pt>
    <dgm:pt modelId="{4FA5715D-15FE-47CC-B0D0-2166FE31FF05}" type="pres">
      <dgm:prSet presAssocID="{FD8EE311-D9EA-48B9-B083-7D4C5FFBDF2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211B06-15C7-4014-99EF-BF313F530448}" srcId="{8583D285-354C-4691-8EBE-7892BD4B9DF5}" destId="{FD8EE311-D9EA-48B9-B083-7D4C5FFBDF27}" srcOrd="5" destOrd="0" parTransId="{E1C1338F-4258-4617-B6E7-732604B7A737}" sibTransId="{7AE65697-36EA-42BE-B866-59176E6E9D86}"/>
    <dgm:cxn modelId="{93BA4B1F-6B7F-4082-B7AC-475EA2356DD8}" srcId="{8583D285-354C-4691-8EBE-7892BD4B9DF5}" destId="{621268A7-F5D0-41AE-9C82-C4EEAE3D45F4}" srcOrd="4" destOrd="0" parTransId="{35664167-6479-4780-817B-6E7374F469D9}" sibTransId="{C9FE683D-34C0-4EFA-8B74-021AA24EB3EF}"/>
    <dgm:cxn modelId="{F3185A29-51F1-4900-AE0C-710A4C422F3F}" type="presOf" srcId="{A9F418A4-76EC-4E54-ABD4-3116130ED451}" destId="{5D89E5BF-D110-43FA-A717-C957C48A9B32}" srcOrd="0" destOrd="0" presId="urn:microsoft.com/office/officeart/2018/2/layout/IconLabelList"/>
    <dgm:cxn modelId="{D8E7B348-4CED-42EF-A3E8-C77BE48405A7}" srcId="{8583D285-354C-4691-8EBE-7892BD4B9DF5}" destId="{8075D5B9-2309-489D-978E-B100FB7ADDDF}" srcOrd="3" destOrd="0" parTransId="{C54CB1B5-21CE-4A13-9559-DE34AA6F84AB}" sibTransId="{5FD5E0C6-DB09-48C5-82E8-43E8430A04AD}"/>
    <dgm:cxn modelId="{1DAA2D55-AD53-4AC6-8332-D25D6EA8B2E7}" srcId="{8583D285-354C-4691-8EBE-7892BD4B9DF5}" destId="{E307B146-53F4-4B39-BFA9-9B20F009351B}" srcOrd="0" destOrd="0" parTransId="{A5979F7C-B500-4DA1-B0AD-381EE85FE4EF}" sibTransId="{5A71BEEE-D3B2-4118-A1EE-901AF1B6D66F}"/>
    <dgm:cxn modelId="{3C684F95-F565-4FA3-82C1-9A056DE48246}" srcId="{8583D285-354C-4691-8EBE-7892BD4B9DF5}" destId="{A9F418A4-76EC-4E54-ABD4-3116130ED451}" srcOrd="2" destOrd="0" parTransId="{616960D6-AB33-422E-9076-2B790BE965B7}" sibTransId="{660F67C8-51D1-4415-B682-1F40B6BD3C7B}"/>
    <dgm:cxn modelId="{DFEB2FAC-103A-40B0-A7CE-BA152F6F866C}" srcId="{8583D285-354C-4691-8EBE-7892BD4B9DF5}" destId="{5FDB066A-D043-4537-9A32-863B1267B3F8}" srcOrd="1" destOrd="0" parTransId="{50ECC5EC-9713-4110-AAFB-6D5F358DC6A9}" sibTransId="{766B12A5-26DF-4367-82A9-2B73B585F7C0}"/>
    <dgm:cxn modelId="{40154CAC-F9EC-4F86-A2CE-1226C1F333EA}" type="presOf" srcId="{621268A7-F5D0-41AE-9C82-C4EEAE3D45F4}" destId="{DE38745E-8CA8-4F8D-A57F-F12A7570B815}" srcOrd="0" destOrd="0" presId="urn:microsoft.com/office/officeart/2018/2/layout/IconLabelList"/>
    <dgm:cxn modelId="{DCAC0EB1-D2BA-409E-9DD7-A6400676C50A}" type="presOf" srcId="{FD8EE311-D9EA-48B9-B083-7D4C5FFBDF27}" destId="{4FA5715D-15FE-47CC-B0D0-2166FE31FF05}" srcOrd="0" destOrd="0" presId="urn:microsoft.com/office/officeart/2018/2/layout/IconLabelList"/>
    <dgm:cxn modelId="{149514B3-C9CE-4D95-BB8D-EE029C637063}" type="presOf" srcId="{8075D5B9-2309-489D-978E-B100FB7ADDDF}" destId="{0847FD3E-353A-4883-9D58-30F6AC5F9813}" srcOrd="0" destOrd="0" presId="urn:microsoft.com/office/officeart/2018/2/layout/IconLabelList"/>
    <dgm:cxn modelId="{4B77AFC1-0E4D-4E08-AB87-7C446E743BDA}" type="presOf" srcId="{5FDB066A-D043-4537-9A32-863B1267B3F8}" destId="{BDE3F603-1DFC-41A0-A6A1-0ED81FBB5FF4}" srcOrd="0" destOrd="0" presId="urn:microsoft.com/office/officeart/2018/2/layout/IconLabelList"/>
    <dgm:cxn modelId="{75A110C9-752A-4795-B757-F5B80E624217}" type="presOf" srcId="{8583D285-354C-4691-8EBE-7892BD4B9DF5}" destId="{A4A9DD6F-316A-4BEF-9EC4-81FD0B826203}" srcOrd="0" destOrd="0" presId="urn:microsoft.com/office/officeart/2018/2/layout/IconLabelList"/>
    <dgm:cxn modelId="{02F69ADD-19AC-4FE5-8348-ED45F9BBE796}" type="presOf" srcId="{E307B146-53F4-4B39-BFA9-9B20F009351B}" destId="{F2C7A96F-FCC3-497B-92EA-1A280CD2A858}" srcOrd="0" destOrd="0" presId="urn:microsoft.com/office/officeart/2018/2/layout/IconLabelList"/>
    <dgm:cxn modelId="{3A47B617-1F57-48BF-BB90-55D703BE664E}" type="presParOf" srcId="{A4A9DD6F-316A-4BEF-9EC4-81FD0B826203}" destId="{15D2DFB7-68D0-4F57-AB87-A7277CD0F6BF}" srcOrd="0" destOrd="0" presId="urn:microsoft.com/office/officeart/2018/2/layout/IconLabelList"/>
    <dgm:cxn modelId="{52F43A3A-2907-4AE0-8820-FD6D502F7FCD}" type="presParOf" srcId="{15D2DFB7-68D0-4F57-AB87-A7277CD0F6BF}" destId="{34A2F3B8-5706-4D79-8D92-9DCF486967B7}" srcOrd="0" destOrd="0" presId="urn:microsoft.com/office/officeart/2018/2/layout/IconLabelList"/>
    <dgm:cxn modelId="{AC5ACDC0-A95D-47EB-820A-99A24FEC9696}" type="presParOf" srcId="{15D2DFB7-68D0-4F57-AB87-A7277CD0F6BF}" destId="{653FE6C4-B765-49AA-94D0-14A49CF42D01}" srcOrd="1" destOrd="0" presId="urn:microsoft.com/office/officeart/2018/2/layout/IconLabelList"/>
    <dgm:cxn modelId="{03EEFD85-C5EB-4F2D-B06D-53B485E8BCAB}" type="presParOf" srcId="{15D2DFB7-68D0-4F57-AB87-A7277CD0F6BF}" destId="{F2C7A96F-FCC3-497B-92EA-1A280CD2A858}" srcOrd="2" destOrd="0" presId="urn:microsoft.com/office/officeart/2018/2/layout/IconLabelList"/>
    <dgm:cxn modelId="{948101BB-F746-40DD-BA66-001C6B22E162}" type="presParOf" srcId="{A4A9DD6F-316A-4BEF-9EC4-81FD0B826203}" destId="{82BD45F3-4025-4833-A3BD-8FBD87767C5B}" srcOrd="1" destOrd="0" presId="urn:microsoft.com/office/officeart/2018/2/layout/IconLabelList"/>
    <dgm:cxn modelId="{5A6CF2D6-1CA9-4521-8500-28FD7F69325B}" type="presParOf" srcId="{A4A9DD6F-316A-4BEF-9EC4-81FD0B826203}" destId="{FAFF3D29-7EBE-41F4-9CC8-BD60F3097781}" srcOrd="2" destOrd="0" presId="urn:microsoft.com/office/officeart/2018/2/layout/IconLabelList"/>
    <dgm:cxn modelId="{647CC8B3-401E-49EB-97F2-33852DED61AE}" type="presParOf" srcId="{FAFF3D29-7EBE-41F4-9CC8-BD60F3097781}" destId="{3B2870C0-5841-4A20-8454-921FBF1360FC}" srcOrd="0" destOrd="0" presId="urn:microsoft.com/office/officeart/2018/2/layout/IconLabelList"/>
    <dgm:cxn modelId="{E51B0278-8A59-4764-B355-C094A6950C6A}" type="presParOf" srcId="{FAFF3D29-7EBE-41F4-9CC8-BD60F3097781}" destId="{AA2E4B8C-C65D-4CD5-9F43-717F31FC0025}" srcOrd="1" destOrd="0" presId="urn:microsoft.com/office/officeart/2018/2/layout/IconLabelList"/>
    <dgm:cxn modelId="{9B7EF711-BC73-485D-80B4-F0123414F3C9}" type="presParOf" srcId="{FAFF3D29-7EBE-41F4-9CC8-BD60F3097781}" destId="{BDE3F603-1DFC-41A0-A6A1-0ED81FBB5FF4}" srcOrd="2" destOrd="0" presId="urn:microsoft.com/office/officeart/2018/2/layout/IconLabelList"/>
    <dgm:cxn modelId="{E14BD999-7A50-43B4-A9D9-DE96DD8BFAA9}" type="presParOf" srcId="{A4A9DD6F-316A-4BEF-9EC4-81FD0B826203}" destId="{CB30C382-3F26-4B02-A73B-8819D9E13DED}" srcOrd="3" destOrd="0" presId="urn:microsoft.com/office/officeart/2018/2/layout/IconLabelList"/>
    <dgm:cxn modelId="{8E81AA93-9B3B-4668-941E-0732CBDF2D90}" type="presParOf" srcId="{A4A9DD6F-316A-4BEF-9EC4-81FD0B826203}" destId="{B8CABD6E-106E-4EC3-8908-0D1B2EAAEBEB}" srcOrd="4" destOrd="0" presId="urn:microsoft.com/office/officeart/2018/2/layout/IconLabelList"/>
    <dgm:cxn modelId="{3AC74416-27DD-4B8C-B160-E2A3D829B5BD}" type="presParOf" srcId="{B8CABD6E-106E-4EC3-8908-0D1B2EAAEBEB}" destId="{64D06088-8A9E-4F34-B243-AF1273302397}" srcOrd="0" destOrd="0" presId="urn:microsoft.com/office/officeart/2018/2/layout/IconLabelList"/>
    <dgm:cxn modelId="{A7FFCF0F-D1AC-4F84-A06D-F7C500AE4368}" type="presParOf" srcId="{B8CABD6E-106E-4EC3-8908-0D1B2EAAEBEB}" destId="{94234441-8A3C-4DDB-A83D-6ABF395DAF09}" srcOrd="1" destOrd="0" presId="urn:microsoft.com/office/officeart/2018/2/layout/IconLabelList"/>
    <dgm:cxn modelId="{65CA3FC1-CE38-485F-B3D5-30A1623DC5C4}" type="presParOf" srcId="{B8CABD6E-106E-4EC3-8908-0D1B2EAAEBEB}" destId="{5D89E5BF-D110-43FA-A717-C957C48A9B32}" srcOrd="2" destOrd="0" presId="urn:microsoft.com/office/officeart/2018/2/layout/IconLabelList"/>
    <dgm:cxn modelId="{635A1489-BA72-476C-92F5-749C5C370F00}" type="presParOf" srcId="{A4A9DD6F-316A-4BEF-9EC4-81FD0B826203}" destId="{3782C871-0754-44ED-96A1-B954109B7F9A}" srcOrd="5" destOrd="0" presId="urn:microsoft.com/office/officeart/2018/2/layout/IconLabelList"/>
    <dgm:cxn modelId="{285D2079-83D5-45CF-A1B1-CCF0E7ED1AA0}" type="presParOf" srcId="{A4A9DD6F-316A-4BEF-9EC4-81FD0B826203}" destId="{C4DBC43E-BDBE-4079-AA28-E3EB9C5AD510}" srcOrd="6" destOrd="0" presId="urn:microsoft.com/office/officeart/2018/2/layout/IconLabelList"/>
    <dgm:cxn modelId="{99B99967-432F-4D68-A449-BFFF9C135723}" type="presParOf" srcId="{C4DBC43E-BDBE-4079-AA28-E3EB9C5AD510}" destId="{972EFF9F-86C1-4B9B-B716-D16D9A17E2B9}" srcOrd="0" destOrd="0" presId="urn:microsoft.com/office/officeart/2018/2/layout/IconLabelList"/>
    <dgm:cxn modelId="{60CFA752-A672-48B3-AB6C-0E6B01927782}" type="presParOf" srcId="{C4DBC43E-BDBE-4079-AA28-E3EB9C5AD510}" destId="{815D1A6B-BA89-4F9C-913B-9225718D08ED}" srcOrd="1" destOrd="0" presId="urn:microsoft.com/office/officeart/2018/2/layout/IconLabelList"/>
    <dgm:cxn modelId="{6D6D193C-2842-402E-B4DE-DCB80CD27A7F}" type="presParOf" srcId="{C4DBC43E-BDBE-4079-AA28-E3EB9C5AD510}" destId="{0847FD3E-353A-4883-9D58-30F6AC5F9813}" srcOrd="2" destOrd="0" presId="urn:microsoft.com/office/officeart/2018/2/layout/IconLabelList"/>
    <dgm:cxn modelId="{72DB5F75-1E2B-4D91-A10A-B84D059CAA4B}" type="presParOf" srcId="{A4A9DD6F-316A-4BEF-9EC4-81FD0B826203}" destId="{C4D1E978-8972-4FB5-844D-5DD35A8BAD9A}" srcOrd="7" destOrd="0" presId="urn:microsoft.com/office/officeart/2018/2/layout/IconLabelList"/>
    <dgm:cxn modelId="{46591918-DDA6-41AC-B9F9-22905FFC331A}" type="presParOf" srcId="{A4A9DD6F-316A-4BEF-9EC4-81FD0B826203}" destId="{F926D271-C827-4D6F-B0BD-57A31DAD4008}" srcOrd="8" destOrd="0" presId="urn:microsoft.com/office/officeart/2018/2/layout/IconLabelList"/>
    <dgm:cxn modelId="{A45560DC-6C5A-4A99-90BF-ABE01CE3079A}" type="presParOf" srcId="{F926D271-C827-4D6F-B0BD-57A31DAD4008}" destId="{F3796DB4-0169-4768-85DC-7739CBF10A78}" srcOrd="0" destOrd="0" presId="urn:microsoft.com/office/officeart/2018/2/layout/IconLabelList"/>
    <dgm:cxn modelId="{E9B4EA12-1208-4B31-A1BE-6B8F5C6D71F1}" type="presParOf" srcId="{F926D271-C827-4D6F-B0BD-57A31DAD4008}" destId="{FE88D8A5-50F9-484B-8FEA-4B7AF484C877}" srcOrd="1" destOrd="0" presId="urn:microsoft.com/office/officeart/2018/2/layout/IconLabelList"/>
    <dgm:cxn modelId="{76539375-BD32-4EB4-A435-07FAEE13F348}" type="presParOf" srcId="{F926D271-C827-4D6F-B0BD-57A31DAD4008}" destId="{DE38745E-8CA8-4F8D-A57F-F12A7570B815}" srcOrd="2" destOrd="0" presId="urn:microsoft.com/office/officeart/2018/2/layout/IconLabelList"/>
    <dgm:cxn modelId="{08DEBEC2-952F-4BAC-8037-32AF05B8C781}" type="presParOf" srcId="{A4A9DD6F-316A-4BEF-9EC4-81FD0B826203}" destId="{F78ADB9F-DAEF-48D5-A518-F5684ED15484}" srcOrd="9" destOrd="0" presId="urn:microsoft.com/office/officeart/2018/2/layout/IconLabelList"/>
    <dgm:cxn modelId="{3D1A86BE-F9DA-4EC7-BF74-3A86B490A3F9}" type="presParOf" srcId="{A4A9DD6F-316A-4BEF-9EC4-81FD0B826203}" destId="{B1736AD7-D2C6-45D3-976A-975E5665B1B4}" srcOrd="10" destOrd="0" presId="urn:microsoft.com/office/officeart/2018/2/layout/IconLabelList"/>
    <dgm:cxn modelId="{BB759843-10DC-40CC-8D6E-E9770AC7241B}" type="presParOf" srcId="{B1736AD7-D2C6-45D3-976A-975E5665B1B4}" destId="{23A0163C-B4E1-4496-8B4E-FC2BE9BB9FD8}" srcOrd="0" destOrd="0" presId="urn:microsoft.com/office/officeart/2018/2/layout/IconLabelList"/>
    <dgm:cxn modelId="{75729955-0CA3-4A75-8D80-9F54E8F9D876}" type="presParOf" srcId="{B1736AD7-D2C6-45D3-976A-975E5665B1B4}" destId="{FA32D38C-A9D5-4DB7-836C-35A90E34E784}" srcOrd="1" destOrd="0" presId="urn:microsoft.com/office/officeart/2018/2/layout/IconLabelList"/>
    <dgm:cxn modelId="{AE255B5B-2AF9-4892-9C9B-D91736A1A6AA}" type="presParOf" srcId="{B1736AD7-D2C6-45D3-976A-975E5665B1B4}" destId="{4FA5715D-15FE-47CC-B0D0-2166FE31FF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83D285-354C-4691-8EBE-7892BD4B9D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307B146-53F4-4B39-BFA9-9B20F009351B}">
      <dgm:prSet/>
      <dgm:spPr/>
      <dgm:t>
        <a:bodyPr/>
        <a:lstStyle/>
        <a:p>
          <a:r>
            <a:rPr lang="en-GB" b="0" dirty="0"/>
            <a:t>Motivation</a:t>
          </a:r>
          <a:endParaRPr lang="en-US" b="0" dirty="0"/>
        </a:p>
      </dgm:t>
    </dgm:pt>
    <dgm:pt modelId="{A5979F7C-B500-4DA1-B0AD-381EE85FE4EF}" type="parTrans" cxnId="{1DAA2D55-AD53-4AC6-8332-D25D6EA8B2E7}">
      <dgm:prSet/>
      <dgm:spPr/>
      <dgm:t>
        <a:bodyPr/>
        <a:lstStyle/>
        <a:p>
          <a:endParaRPr lang="en-US"/>
        </a:p>
      </dgm:t>
    </dgm:pt>
    <dgm:pt modelId="{5A71BEEE-D3B2-4118-A1EE-901AF1B6D66F}" type="sibTrans" cxnId="{1DAA2D55-AD53-4AC6-8332-D25D6EA8B2E7}">
      <dgm:prSet/>
      <dgm:spPr/>
      <dgm:t>
        <a:bodyPr/>
        <a:lstStyle/>
        <a:p>
          <a:endParaRPr lang="en-US"/>
        </a:p>
      </dgm:t>
    </dgm:pt>
    <dgm:pt modelId="{5FDB066A-D043-4537-9A32-863B1267B3F8}">
      <dgm:prSet/>
      <dgm:spPr/>
      <dgm:t>
        <a:bodyPr/>
        <a:lstStyle/>
        <a:p>
          <a:r>
            <a:rPr lang="en-GB"/>
            <a:t>Background</a:t>
          </a:r>
          <a:endParaRPr lang="en-US"/>
        </a:p>
      </dgm:t>
    </dgm:pt>
    <dgm:pt modelId="{50ECC5EC-9713-4110-AAFB-6D5F358DC6A9}" type="parTrans" cxnId="{DFEB2FAC-103A-40B0-A7CE-BA152F6F866C}">
      <dgm:prSet/>
      <dgm:spPr/>
      <dgm:t>
        <a:bodyPr/>
        <a:lstStyle/>
        <a:p>
          <a:endParaRPr lang="en-US"/>
        </a:p>
      </dgm:t>
    </dgm:pt>
    <dgm:pt modelId="{766B12A5-26DF-4367-82A9-2B73B585F7C0}" type="sibTrans" cxnId="{DFEB2FAC-103A-40B0-A7CE-BA152F6F866C}">
      <dgm:prSet/>
      <dgm:spPr/>
      <dgm:t>
        <a:bodyPr/>
        <a:lstStyle/>
        <a:p>
          <a:endParaRPr lang="en-US"/>
        </a:p>
      </dgm:t>
    </dgm:pt>
    <dgm:pt modelId="{A9F418A4-76EC-4E54-ABD4-3116130ED451}">
      <dgm:prSet/>
      <dgm:spPr/>
      <dgm:t>
        <a:bodyPr/>
        <a:lstStyle/>
        <a:p>
          <a:r>
            <a:rPr lang="en-GB" b="1" dirty="0"/>
            <a:t>Methodology</a:t>
          </a:r>
          <a:endParaRPr lang="en-US" b="1" dirty="0"/>
        </a:p>
      </dgm:t>
    </dgm:pt>
    <dgm:pt modelId="{616960D6-AB33-422E-9076-2B790BE965B7}" type="parTrans" cxnId="{3C684F95-F565-4FA3-82C1-9A056DE48246}">
      <dgm:prSet/>
      <dgm:spPr/>
      <dgm:t>
        <a:bodyPr/>
        <a:lstStyle/>
        <a:p>
          <a:endParaRPr lang="en-US"/>
        </a:p>
      </dgm:t>
    </dgm:pt>
    <dgm:pt modelId="{660F67C8-51D1-4415-B682-1F40B6BD3C7B}" type="sibTrans" cxnId="{3C684F95-F565-4FA3-82C1-9A056DE48246}">
      <dgm:prSet/>
      <dgm:spPr/>
      <dgm:t>
        <a:bodyPr/>
        <a:lstStyle/>
        <a:p>
          <a:endParaRPr lang="en-US"/>
        </a:p>
      </dgm:t>
    </dgm:pt>
    <dgm:pt modelId="{8075D5B9-2309-489D-978E-B100FB7ADDDF}">
      <dgm:prSet/>
      <dgm:spPr/>
      <dgm:t>
        <a:bodyPr/>
        <a:lstStyle/>
        <a:p>
          <a:r>
            <a:rPr lang="en-GB" dirty="0"/>
            <a:t>Implementation</a:t>
          </a:r>
          <a:endParaRPr lang="en-US" dirty="0"/>
        </a:p>
      </dgm:t>
    </dgm:pt>
    <dgm:pt modelId="{C54CB1B5-21CE-4A13-9559-DE34AA6F84AB}" type="parTrans" cxnId="{D8E7B348-4CED-42EF-A3E8-C77BE48405A7}">
      <dgm:prSet/>
      <dgm:spPr/>
      <dgm:t>
        <a:bodyPr/>
        <a:lstStyle/>
        <a:p>
          <a:endParaRPr lang="en-US"/>
        </a:p>
      </dgm:t>
    </dgm:pt>
    <dgm:pt modelId="{5FD5E0C6-DB09-48C5-82E8-43E8430A04AD}" type="sibTrans" cxnId="{D8E7B348-4CED-42EF-A3E8-C77BE48405A7}">
      <dgm:prSet/>
      <dgm:spPr/>
      <dgm:t>
        <a:bodyPr/>
        <a:lstStyle/>
        <a:p>
          <a:endParaRPr lang="en-US"/>
        </a:p>
      </dgm:t>
    </dgm:pt>
    <dgm:pt modelId="{621268A7-F5D0-41AE-9C82-C4EEAE3D45F4}">
      <dgm:prSet/>
      <dgm:spPr/>
      <dgm:t>
        <a:bodyPr/>
        <a:lstStyle/>
        <a:p>
          <a:r>
            <a:rPr lang="en-GB"/>
            <a:t>Results</a:t>
          </a:r>
          <a:endParaRPr lang="en-US"/>
        </a:p>
      </dgm:t>
    </dgm:pt>
    <dgm:pt modelId="{35664167-6479-4780-817B-6E7374F469D9}" type="parTrans" cxnId="{93BA4B1F-6B7F-4082-B7AC-475EA2356DD8}">
      <dgm:prSet/>
      <dgm:spPr/>
      <dgm:t>
        <a:bodyPr/>
        <a:lstStyle/>
        <a:p>
          <a:endParaRPr lang="en-US"/>
        </a:p>
      </dgm:t>
    </dgm:pt>
    <dgm:pt modelId="{C9FE683D-34C0-4EFA-8B74-021AA24EB3EF}" type="sibTrans" cxnId="{93BA4B1F-6B7F-4082-B7AC-475EA2356DD8}">
      <dgm:prSet/>
      <dgm:spPr/>
      <dgm:t>
        <a:bodyPr/>
        <a:lstStyle/>
        <a:p>
          <a:endParaRPr lang="en-US"/>
        </a:p>
      </dgm:t>
    </dgm:pt>
    <dgm:pt modelId="{FD8EE311-D9EA-48B9-B083-7D4C5FFBDF27}">
      <dgm:prSet/>
      <dgm:spPr/>
      <dgm:t>
        <a:bodyPr/>
        <a:lstStyle/>
        <a:p>
          <a:r>
            <a:rPr lang="en-GB"/>
            <a:t>Conclusion</a:t>
          </a:r>
          <a:endParaRPr lang="en-US"/>
        </a:p>
      </dgm:t>
    </dgm:pt>
    <dgm:pt modelId="{E1C1338F-4258-4617-B6E7-732604B7A737}" type="parTrans" cxnId="{76211B06-15C7-4014-99EF-BF313F530448}">
      <dgm:prSet/>
      <dgm:spPr/>
      <dgm:t>
        <a:bodyPr/>
        <a:lstStyle/>
        <a:p>
          <a:endParaRPr lang="en-US"/>
        </a:p>
      </dgm:t>
    </dgm:pt>
    <dgm:pt modelId="{7AE65697-36EA-42BE-B866-59176E6E9D86}" type="sibTrans" cxnId="{76211B06-15C7-4014-99EF-BF313F530448}">
      <dgm:prSet/>
      <dgm:spPr/>
      <dgm:t>
        <a:bodyPr/>
        <a:lstStyle/>
        <a:p>
          <a:endParaRPr lang="en-US"/>
        </a:p>
      </dgm:t>
    </dgm:pt>
    <dgm:pt modelId="{A4A9DD6F-316A-4BEF-9EC4-81FD0B826203}" type="pres">
      <dgm:prSet presAssocID="{8583D285-354C-4691-8EBE-7892BD4B9DF5}" presName="root" presStyleCnt="0">
        <dgm:presLayoutVars>
          <dgm:dir/>
          <dgm:resizeHandles val="exact"/>
        </dgm:presLayoutVars>
      </dgm:prSet>
      <dgm:spPr/>
    </dgm:pt>
    <dgm:pt modelId="{15D2DFB7-68D0-4F57-AB87-A7277CD0F6BF}" type="pres">
      <dgm:prSet presAssocID="{E307B146-53F4-4B39-BFA9-9B20F009351B}" presName="compNode" presStyleCnt="0"/>
      <dgm:spPr/>
    </dgm:pt>
    <dgm:pt modelId="{34A2F3B8-5706-4D79-8D92-9DCF486967B7}" type="pres">
      <dgm:prSet presAssocID="{E307B146-53F4-4B39-BFA9-9B20F00935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 Outline"/>
        </a:ext>
      </dgm:extLst>
    </dgm:pt>
    <dgm:pt modelId="{653FE6C4-B765-49AA-94D0-14A49CF42D01}" type="pres">
      <dgm:prSet presAssocID="{E307B146-53F4-4B39-BFA9-9B20F009351B}" presName="spaceRect" presStyleCnt="0"/>
      <dgm:spPr/>
    </dgm:pt>
    <dgm:pt modelId="{F2C7A96F-FCC3-497B-92EA-1A280CD2A858}" type="pres">
      <dgm:prSet presAssocID="{E307B146-53F4-4B39-BFA9-9B20F009351B}" presName="textRect" presStyleLbl="revTx" presStyleIdx="0" presStyleCnt="6">
        <dgm:presLayoutVars>
          <dgm:chMax val="1"/>
          <dgm:chPref val="1"/>
        </dgm:presLayoutVars>
      </dgm:prSet>
      <dgm:spPr/>
    </dgm:pt>
    <dgm:pt modelId="{82BD45F3-4025-4833-A3BD-8FBD87767C5B}" type="pres">
      <dgm:prSet presAssocID="{5A71BEEE-D3B2-4118-A1EE-901AF1B6D66F}" presName="sibTrans" presStyleCnt="0"/>
      <dgm:spPr/>
    </dgm:pt>
    <dgm:pt modelId="{FAFF3D29-7EBE-41F4-9CC8-BD60F3097781}" type="pres">
      <dgm:prSet presAssocID="{5FDB066A-D043-4537-9A32-863B1267B3F8}" presName="compNode" presStyleCnt="0"/>
      <dgm:spPr/>
    </dgm:pt>
    <dgm:pt modelId="{3B2870C0-5841-4A20-8454-921FBF1360FC}" type="pres">
      <dgm:prSet presAssocID="{5FDB066A-D043-4537-9A32-863B1267B3F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AA2E4B8C-C65D-4CD5-9F43-717F31FC0025}" type="pres">
      <dgm:prSet presAssocID="{5FDB066A-D043-4537-9A32-863B1267B3F8}" presName="spaceRect" presStyleCnt="0"/>
      <dgm:spPr/>
    </dgm:pt>
    <dgm:pt modelId="{BDE3F603-1DFC-41A0-A6A1-0ED81FBB5FF4}" type="pres">
      <dgm:prSet presAssocID="{5FDB066A-D043-4537-9A32-863B1267B3F8}" presName="textRect" presStyleLbl="revTx" presStyleIdx="1" presStyleCnt="6">
        <dgm:presLayoutVars>
          <dgm:chMax val="1"/>
          <dgm:chPref val="1"/>
        </dgm:presLayoutVars>
      </dgm:prSet>
      <dgm:spPr/>
    </dgm:pt>
    <dgm:pt modelId="{CB30C382-3F26-4B02-A73B-8819D9E13DED}" type="pres">
      <dgm:prSet presAssocID="{766B12A5-26DF-4367-82A9-2B73B585F7C0}" presName="sibTrans" presStyleCnt="0"/>
      <dgm:spPr/>
    </dgm:pt>
    <dgm:pt modelId="{B8CABD6E-106E-4EC3-8908-0D1B2EAAEBEB}" type="pres">
      <dgm:prSet presAssocID="{A9F418A4-76EC-4E54-ABD4-3116130ED451}" presName="compNode" presStyleCnt="0"/>
      <dgm:spPr/>
    </dgm:pt>
    <dgm:pt modelId="{64D06088-8A9E-4F34-B243-AF1273302397}" type="pres">
      <dgm:prSet presAssocID="{A9F418A4-76EC-4E54-ABD4-3116130ED45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ment"/>
        </a:ext>
      </dgm:extLst>
    </dgm:pt>
    <dgm:pt modelId="{94234441-8A3C-4DDB-A83D-6ABF395DAF09}" type="pres">
      <dgm:prSet presAssocID="{A9F418A4-76EC-4E54-ABD4-3116130ED451}" presName="spaceRect" presStyleCnt="0"/>
      <dgm:spPr/>
    </dgm:pt>
    <dgm:pt modelId="{5D89E5BF-D110-43FA-A717-C957C48A9B32}" type="pres">
      <dgm:prSet presAssocID="{A9F418A4-76EC-4E54-ABD4-3116130ED451}" presName="textRect" presStyleLbl="revTx" presStyleIdx="2" presStyleCnt="6">
        <dgm:presLayoutVars>
          <dgm:chMax val="1"/>
          <dgm:chPref val="1"/>
        </dgm:presLayoutVars>
      </dgm:prSet>
      <dgm:spPr/>
    </dgm:pt>
    <dgm:pt modelId="{3782C871-0754-44ED-96A1-B954109B7F9A}" type="pres">
      <dgm:prSet presAssocID="{660F67C8-51D1-4415-B682-1F40B6BD3C7B}" presName="sibTrans" presStyleCnt="0"/>
      <dgm:spPr/>
    </dgm:pt>
    <dgm:pt modelId="{C4DBC43E-BDBE-4079-AA28-E3EB9C5AD510}" type="pres">
      <dgm:prSet presAssocID="{8075D5B9-2309-489D-978E-B100FB7ADDDF}" presName="compNode" presStyleCnt="0"/>
      <dgm:spPr/>
    </dgm:pt>
    <dgm:pt modelId="{972EFF9F-86C1-4B9B-B716-D16D9A17E2B9}" type="pres">
      <dgm:prSet presAssocID="{8075D5B9-2309-489D-978E-B100FB7ADDD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15D1A6B-BA89-4F9C-913B-9225718D08ED}" type="pres">
      <dgm:prSet presAssocID="{8075D5B9-2309-489D-978E-B100FB7ADDDF}" presName="spaceRect" presStyleCnt="0"/>
      <dgm:spPr/>
    </dgm:pt>
    <dgm:pt modelId="{0847FD3E-353A-4883-9D58-30F6AC5F9813}" type="pres">
      <dgm:prSet presAssocID="{8075D5B9-2309-489D-978E-B100FB7ADDDF}" presName="textRect" presStyleLbl="revTx" presStyleIdx="3" presStyleCnt="6">
        <dgm:presLayoutVars>
          <dgm:chMax val="1"/>
          <dgm:chPref val="1"/>
        </dgm:presLayoutVars>
      </dgm:prSet>
      <dgm:spPr/>
    </dgm:pt>
    <dgm:pt modelId="{C4D1E978-8972-4FB5-844D-5DD35A8BAD9A}" type="pres">
      <dgm:prSet presAssocID="{5FD5E0C6-DB09-48C5-82E8-43E8430A04AD}" presName="sibTrans" presStyleCnt="0"/>
      <dgm:spPr/>
    </dgm:pt>
    <dgm:pt modelId="{F926D271-C827-4D6F-B0BD-57A31DAD4008}" type="pres">
      <dgm:prSet presAssocID="{621268A7-F5D0-41AE-9C82-C4EEAE3D45F4}" presName="compNode" presStyleCnt="0"/>
      <dgm:spPr/>
    </dgm:pt>
    <dgm:pt modelId="{F3796DB4-0169-4768-85DC-7739CBF10A78}" type="pres">
      <dgm:prSet presAssocID="{621268A7-F5D0-41AE-9C82-C4EEAE3D45F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FE88D8A5-50F9-484B-8FEA-4B7AF484C877}" type="pres">
      <dgm:prSet presAssocID="{621268A7-F5D0-41AE-9C82-C4EEAE3D45F4}" presName="spaceRect" presStyleCnt="0"/>
      <dgm:spPr/>
    </dgm:pt>
    <dgm:pt modelId="{DE38745E-8CA8-4F8D-A57F-F12A7570B815}" type="pres">
      <dgm:prSet presAssocID="{621268A7-F5D0-41AE-9C82-C4EEAE3D45F4}" presName="textRect" presStyleLbl="revTx" presStyleIdx="4" presStyleCnt="6">
        <dgm:presLayoutVars>
          <dgm:chMax val="1"/>
          <dgm:chPref val="1"/>
        </dgm:presLayoutVars>
      </dgm:prSet>
      <dgm:spPr/>
    </dgm:pt>
    <dgm:pt modelId="{F78ADB9F-DAEF-48D5-A518-F5684ED15484}" type="pres">
      <dgm:prSet presAssocID="{C9FE683D-34C0-4EFA-8B74-021AA24EB3EF}" presName="sibTrans" presStyleCnt="0"/>
      <dgm:spPr/>
    </dgm:pt>
    <dgm:pt modelId="{B1736AD7-D2C6-45D3-976A-975E5665B1B4}" type="pres">
      <dgm:prSet presAssocID="{FD8EE311-D9EA-48B9-B083-7D4C5FFBDF27}" presName="compNode" presStyleCnt="0"/>
      <dgm:spPr/>
    </dgm:pt>
    <dgm:pt modelId="{23A0163C-B4E1-4496-8B4E-FC2BE9BB9FD8}" type="pres">
      <dgm:prSet presAssocID="{FD8EE311-D9EA-48B9-B083-7D4C5FFBDF2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FA32D38C-A9D5-4DB7-836C-35A90E34E784}" type="pres">
      <dgm:prSet presAssocID="{FD8EE311-D9EA-48B9-B083-7D4C5FFBDF27}" presName="spaceRect" presStyleCnt="0"/>
      <dgm:spPr/>
    </dgm:pt>
    <dgm:pt modelId="{4FA5715D-15FE-47CC-B0D0-2166FE31FF05}" type="pres">
      <dgm:prSet presAssocID="{FD8EE311-D9EA-48B9-B083-7D4C5FFBDF2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211B06-15C7-4014-99EF-BF313F530448}" srcId="{8583D285-354C-4691-8EBE-7892BD4B9DF5}" destId="{FD8EE311-D9EA-48B9-B083-7D4C5FFBDF27}" srcOrd="5" destOrd="0" parTransId="{E1C1338F-4258-4617-B6E7-732604B7A737}" sibTransId="{7AE65697-36EA-42BE-B866-59176E6E9D86}"/>
    <dgm:cxn modelId="{93BA4B1F-6B7F-4082-B7AC-475EA2356DD8}" srcId="{8583D285-354C-4691-8EBE-7892BD4B9DF5}" destId="{621268A7-F5D0-41AE-9C82-C4EEAE3D45F4}" srcOrd="4" destOrd="0" parTransId="{35664167-6479-4780-817B-6E7374F469D9}" sibTransId="{C9FE683D-34C0-4EFA-8B74-021AA24EB3EF}"/>
    <dgm:cxn modelId="{F3185A29-51F1-4900-AE0C-710A4C422F3F}" type="presOf" srcId="{A9F418A4-76EC-4E54-ABD4-3116130ED451}" destId="{5D89E5BF-D110-43FA-A717-C957C48A9B32}" srcOrd="0" destOrd="0" presId="urn:microsoft.com/office/officeart/2018/2/layout/IconLabelList"/>
    <dgm:cxn modelId="{D8E7B348-4CED-42EF-A3E8-C77BE48405A7}" srcId="{8583D285-354C-4691-8EBE-7892BD4B9DF5}" destId="{8075D5B9-2309-489D-978E-B100FB7ADDDF}" srcOrd="3" destOrd="0" parTransId="{C54CB1B5-21CE-4A13-9559-DE34AA6F84AB}" sibTransId="{5FD5E0C6-DB09-48C5-82E8-43E8430A04AD}"/>
    <dgm:cxn modelId="{1DAA2D55-AD53-4AC6-8332-D25D6EA8B2E7}" srcId="{8583D285-354C-4691-8EBE-7892BD4B9DF5}" destId="{E307B146-53F4-4B39-BFA9-9B20F009351B}" srcOrd="0" destOrd="0" parTransId="{A5979F7C-B500-4DA1-B0AD-381EE85FE4EF}" sibTransId="{5A71BEEE-D3B2-4118-A1EE-901AF1B6D66F}"/>
    <dgm:cxn modelId="{3C684F95-F565-4FA3-82C1-9A056DE48246}" srcId="{8583D285-354C-4691-8EBE-7892BD4B9DF5}" destId="{A9F418A4-76EC-4E54-ABD4-3116130ED451}" srcOrd="2" destOrd="0" parTransId="{616960D6-AB33-422E-9076-2B790BE965B7}" sibTransId="{660F67C8-51D1-4415-B682-1F40B6BD3C7B}"/>
    <dgm:cxn modelId="{DFEB2FAC-103A-40B0-A7CE-BA152F6F866C}" srcId="{8583D285-354C-4691-8EBE-7892BD4B9DF5}" destId="{5FDB066A-D043-4537-9A32-863B1267B3F8}" srcOrd="1" destOrd="0" parTransId="{50ECC5EC-9713-4110-AAFB-6D5F358DC6A9}" sibTransId="{766B12A5-26DF-4367-82A9-2B73B585F7C0}"/>
    <dgm:cxn modelId="{40154CAC-F9EC-4F86-A2CE-1226C1F333EA}" type="presOf" srcId="{621268A7-F5D0-41AE-9C82-C4EEAE3D45F4}" destId="{DE38745E-8CA8-4F8D-A57F-F12A7570B815}" srcOrd="0" destOrd="0" presId="urn:microsoft.com/office/officeart/2018/2/layout/IconLabelList"/>
    <dgm:cxn modelId="{DCAC0EB1-D2BA-409E-9DD7-A6400676C50A}" type="presOf" srcId="{FD8EE311-D9EA-48B9-B083-7D4C5FFBDF27}" destId="{4FA5715D-15FE-47CC-B0D0-2166FE31FF05}" srcOrd="0" destOrd="0" presId="urn:microsoft.com/office/officeart/2018/2/layout/IconLabelList"/>
    <dgm:cxn modelId="{149514B3-C9CE-4D95-BB8D-EE029C637063}" type="presOf" srcId="{8075D5B9-2309-489D-978E-B100FB7ADDDF}" destId="{0847FD3E-353A-4883-9D58-30F6AC5F9813}" srcOrd="0" destOrd="0" presId="urn:microsoft.com/office/officeart/2018/2/layout/IconLabelList"/>
    <dgm:cxn modelId="{4B77AFC1-0E4D-4E08-AB87-7C446E743BDA}" type="presOf" srcId="{5FDB066A-D043-4537-9A32-863B1267B3F8}" destId="{BDE3F603-1DFC-41A0-A6A1-0ED81FBB5FF4}" srcOrd="0" destOrd="0" presId="urn:microsoft.com/office/officeart/2018/2/layout/IconLabelList"/>
    <dgm:cxn modelId="{75A110C9-752A-4795-B757-F5B80E624217}" type="presOf" srcId="{8583D285-354C-4691-8EBE-7892BD4B9DF5}" destId="{A4A9DD6F-316A-4BEF-9EC4-81FD0B826203}" srcOrd="0" destOrd="0" presId="urn:microsoft.com/office/officeart/2018/2/layout/IconLabelList"/>
    <dgm:cxn modelId="{02F69ADD-19AC-4FE5-8348-ED45F9BBE796}" type="presOf" srcId="{E307B146-53F4-4B39-BFA9-9B20F009351B}" destId="{F2C7A96F-FCC3-497B-92EA-1A280CD2A858}" srcOrd="0" destOrd="0" presId="urn:microsoft.com/office/officeart/2018/2/layout/IconLabelList"/>
    <dgm:cxn modelId="{3A47B617-1F57-48BF-BB90-55D703BE664E}" type="presParOf" srcId="{A4A9DD6F-316A-4BEF-9EC4-81FD0B826203}" destId="{15D2DFB7-68D0-4F57-AB87-A7277CD0F6BF}" srcOrd="0" destOrd="0" presId="urn:microsoft.com/office/officeart/2018/2/layout/IconLabelList"/>
    <dgm:cxn modelId="{52F43A3A-2907-4AE0-8820-FD6D502F7FCD}" type="presParOf" srcId="{15D2DFB7-68D0-4F57-AB87-A7277CD0F6BF}" destId="{34A2F3B8-5706-4D79-8D92-9DCF486967B7}" srcOrd="0" destOrd="0" presId="urn:microsoft.com/office/officeart/2018/2/layout/IconLabelList"/>
    <dgm:cxn modelId="{AC5ACDC0-A95D-47EB-820A-99A24FEC9696}" type="presParOf" srcId="{15D2DFB7-68D0-4F57-AB87-A7277CD0F6BF}" destId="{653FE6C4-B765-49AA-94D0-14A49CF42D01}" srcOrd="1" destOrd="0" presId="urn:microsoft.com/office/officeart/2018/2/layout/IconLabelList"/>
    <dgm:cxn modelId="{03EEFD85-C5EB-4F2D-B06D-53B485E8BCAB}" type="presParOf" srcId="{15D2DFB7-68D0-4F57-AB87-A7277CD0F6BF}" destId="{F2C7A96F-FCC3-497B-92EA-1A280CD2A858}" srcOrd="2" destOrd="0" presId="urn:microsoft.com/office/officeart/2018/2/layout/IconLabelList"/>
    <dgm:cxn modelId="{948101BB-F746-40DD-BA66-001C6B22E162}" type="presParOf" srcId="{A4A9DD6F-316A-4BEF-9EC4-81FD0B826203}" destId="{82BD45F3-4025-4833-A3BD-8FBD87767C5B}" srcOrd="1" destOrd="0" presId="urn:microsoft.com/office/officeart/2018/2/layout/IconLabelList"/>
    <dgm:cxn modelId="{5A6CF2D6-1CA9-4521-8500-28FD7F69325B}" type="presParOf" srcId="{A4A9DD6F-316A-4BEF-9EC4-81FD0B826203}" destId="{FAFF3D29-7EBE-41F4-9CC8-BD60F3097781}" srcOrd="2" destOrd="0" presId="urn:microsoft.com/office/officeart/2018/2/layout/IconLabelList"/>
    <dgm:cxn modelId="{647CC8B3-401E-49EB-97F2-33852DED61AE}" type="presParOf" srcId="{FAFF3D29-7EBE-41F4-9CC8-BD60F3097781}" destId="{3B2870C0-5841-4A20-8454-921FBF1360FC}" srcOrd="0" destOrd="0" presId="urn:microsoft.com/office/officeart/2018/2/layout/IconLabelList"/>
    <dgm:cxn modelId="{E51B0278-8A59-4764-B355-C094A6950C6A}" type="presParOf" srcId="{FAFF3D29-7EBE-41F4-9CC8-BD60F3097781}" destId="{AA2E4B8C-C65D-4CD5-9F43-717F31FC0025}" srcOrd="1" destOrd="0" presId="urn:microsoft.com/office/officeart/2018/2/layout/IconLabelList"/>
    <dgm:cxn modelId="{9B7EF711-BC73-485D-80B4-F0123414F3C9}" type="presParOf" srcId="{FAFF3D29-7EBE-41F4-9CC8-BD60F3097781}" destId="{BDE3F603-1DFC-41A0-A6A1-0ED81FBB5FF4}" srcOrd="2" destOrd="0" presId="urn:microsoft.com/office/officeart/2018/2/layout/IconLabelList"/>
    <dgm:cxn modelId="{E14BD999-7A50-43B4-A9D9-DE96DD8BFAA9}" type="presParOf" srcId="{A4A9DD6F-316A-4BEF-9EC4-81FD0B826203}" destId="{CB30C382-3F26-4B02-A73B-8819D9E13DED}" srcOrd="3" destOrd="0" presId="urn:microsoft.com/office/officeart/2018/2/layout/IconLabelList"/>
    <dgm:cxn modelId="{8E81AA93-9B3B-4668-941E-0732CBDF2D90}" type="presParOf" srcId="{A4A9DD6F-316A-4BEF-9EC4-81FD0B826203}" destId="{B8CABD6E-106E-4EC3-8908-0D1B2EAAEBEB}" srcOrd="4" destOrd="0" presId="urn:microsoft.com/office/officeart/2018/2/layout/IconLabelList"/>
    <dgm:cxn modelId="{3AC74416-27DD-4B8C-B160-E2A3D829B5BD}" type="presParOf" srcId="{B8CABD6E-106E-4EC3-8908-0D1B2EAAEBEB}" destId="{64D06088-8A9E-4F34-B243-AF1273302397}" srcOrd="0" destOrd="0" presId="urn:microsoft.com/office/officeart/2018/2/layout/IconLabelList"/>
    <dgm:cxn modelId="{A7FFCF0F-D1AC-4F84-A06D-F7C500AE4368}" type="presParOf" srcId="{B8CABD6E-106E-4EC3-8908-0D1B2EAAEBEB}" destId="{94234441-8A3C-4DDB-A83D-6ABF395DAF09}" srcOrd="1" destOrd="0" presId="urn:microsoft.com/office/officeart/2018/2/layout/IconLabelList"/>
    <dgm:cxn modelId="{65CA3FC1-CE38-485F-B3D5-30A1623DC5C4}" type="presParOf" srcId="{B8CABD6E-106E-4EC3-8908-0D1B2EAAEBEB}" destId="{5D89E5BF-D110-43FA-A717-C957C48A9B32}" srcOrd="2" destOrd="0" presId="urn:microsoft.com/office/officeart/2018/2/layout/IconLabelList"/>
    <dgm:cxn modelId="{635A1489-BA72-476C-92F5-749C5C370F00}" type="presParOf" srcId="{A4A9DD6F-316A-4BEF-9EC4-81FD0B826203}" destId="{3782C871-0754-44ED-96A1-B954109B7F9A}" srcOrd="5" destOrd="0" presId="urn:microsoft.com/office/officeart/2018/2/layout/IconLabelList"/>
    <dgm:cxn modelId="{285D2079-83D5-45CF-A1B1-CCF0E7ED1AA0}" type="presParOf" srcId="{A4A9DD6F-316A-4BEF-9EC4-81FD0B826203}" destId="{C4DBC43E-BDBE-4079-AA28-E3EB9C5AD510}" srcOrd="6" destOrd="0" presId="urn:microsoft.com/office/officeart/2018/2/layout/IconLabelList"/>
    <dgm:cxn modelId="{99B99967-432F-4D68-A449-BFFF9C135723}" type="presParOf" srcId="{C4DBC43E-BDBE-4079-AA28-E3EB9C5AD510}" destId="{972EFF9F-86C1-4B9B-B716-D16D9A17E2B9}" srcOrd="0" destOrd="0" presId="urn:microsoft.com/office/officeart/2018/2/layout/IconLabelList"/>
    <dgm:cxn modelId="{60CFA752-A672-48B3-AB6C-0E6B01927782}" type="presParOf" srcId="{C4DBC43E-BDBE-4079-AA28-E3EB9C5AD510}" destId="{815D1A6B-BA89-4F9C-913B-9225718D08ED}" srcOrd="1" destOrd="0" presId="urn:microsoft.com/office/officeart/2018/2/layout/IconLabelList"/>
    <dgm:cxn modelId="{6D6D193C-2842-402E-B4DE-DCB80CD27A7F}" type="presParOf" srcId="{C4DBC43E-BDBE-4079-AA28-E3EB9C5AD510}" destId="{0847FD3E-353A-4883-9D58-30F6AC5F9813}" srcOrd="2" destOrd="0" presId="urn:microsoft.com/office/officeart/2018/2/layout/IconLabelList"/>
    <dgm:cxn modelId="{72DB5F75-1E2B-4D91-A10A-B84D059CAA4B}" type="presParOf" srcId="{A4A9DD6F-316A-4BEF-9EC4-81FD0B826203}" destId="{C4D1E978-8972-4FB5-844D-5DD35A8BAD9A}" srcOrd="7" destOrd="0" presId="urn:microsoft.com/office/officeart/2018/2/layout/IconLabelList"/>
    <dgm:cxn modelId="{46591918-DDA6-41AC-B9F9-22905FFC331A}" type="presParOf" srcId="{A4A9DD6F-316A-4BEF-9EC4-81FD0B826203}" destId="{F926D271-C827-4D6F-B0BD-57A31DAD4008}" srcOrd="8" destOrd="0" presId="urn:microsoft.com/office/officeart/2018/2/layout/IconLabelList"/>
    <dgm:cxn modelId="{A45560DC-6C5A-4A99-90BF-ABE01CE3079A}" type="presParOf" srcId="{F926D271-C827-4D6F-B0BD-57A31DAD4008}" destId="{F3796DB4-0169-4768-85DC-7739CBF10A78}" srcOrd="0" destOrd="0" presId="urn:microsoft.com/office/officeart/2018/2/layout/IconLabelList"/>
    <dgm:cxn modelId="{E9B4EA12-1208-4B31-A1BE-6B8F5C6D71F1}" type="presParOf" srcId="{F926D271-C827-4D6F-B0BD-57A31DAD4008}" destId="{FE88D8A5-50F9-484B-8FEA-4B7AF484C877}" srcOrd="1" destOrd="0" presId="urn:microsoft.com/office/officeart/2018/2/layout/IconLabelList"/>
    <dgm:cxn modelId="{76539375-BD32-4EB4-A435-07FAEE13F348}" type="presParOf" srcId="{F926D271-C827-4D6F-B0BD-57A31DAD4008}" destId="{DE38745E-8CA8-4F8D-A57F-F12A7570B815}" srcOrd="2" destOrd="0" presId="urn:microsoft.com/office/officeart/2018/2/layout/IconLabelList"/>
    <dgm:cxn modelId="{08DEBEC2-952F-4BAC-8037-32AF05B8C781}" type="presParOf" srcId="{A4A9DD6F-316A-4BEF-9EC4-81FD0B826203}" destId="{F78ADB9F-DAEF-48D5-A518-F5684ED15484}" srcOrd="9" destOrd="0" presId="urn:microsoft.com/office/officeart/2018/2/layout/IconLabelList"/>
    <dgm:cxn modelId="{3D1A86BE-F9DA-4EC7-BF74-3A86B490A3F9}" type="presParOf" srcId="{A4A9DD6F-316A-4BEF-9EC4-81FD0B826203}" destId="{B1736AD7-D2C6-45D3-976A-975E5665B1B4}" srcOrd="10" destOrd="0" presId="urn:microsoft.com/office/officeart/2018/2/layout/IconLabelList"/>
    <dgm:cxn modelId="{BB759843-10DC-40CC-8D6E-E9770AC7241B}" type="presParOf" srcId="{B1736AD7-D2C6-45D3-976A-975E5665B1B4}" destId="{23A0163C-B4E1-4496-8B4E-FC2BE9BB9FD8}" srcOrd="0" destOrd="0" presId="urn:microsoft.com/office/officeart/2018/2/layout/IconLabelList"/>
    <dgm:cxn modelId="{75729955-0CA3-4A75-8D80-9F54E8F9D876}" type="presParOf" srcId="{B1736AD7-D2C6-45D3-976A-975E5665B1B4}" destId="{FA32D38C-A9D5-4DB7-836C-35A90E34E784}" srcOrd="1" destOrd="0" presId="urn:microsoft.com/office/officeart/2018/2/layout/IconLabelList"/>
    <dgm:cxn modelId="{AE255B5B-2AF9-4892-9C9B-D91736A1A6AA}" type="presParOf" srcId="{B1736AD7-D2C6-45D3-976A-975E5665B1B4}" destId="{4FA5715D-15FE-47CC-B0D0-2166FE31FF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83D285-354C-4691-8EBE-7892BD4B9D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307B146-53F4-4B39-BFA9-9B20F009351B}">
      <dgm:prSet/>
      <dgm:spPr/>
      <dgm:t>
        <a:bodyPr/>
        <a:lstStyle/>
        <a:p>
          <a:r>
            <a:rPr lang="en-GB" b="0" dirty="0"/>
            <a:t>Motivation</a:t>
          </a:r>
          <a:endParaRPr lang="en-US" b="0" dirty="0"/>
        </a:p>
      </dgm:t>
    </dgm:pt>
    <dgm:pt modelId="{A5979F7C-B500-4DA1-B0AD-381EE85FE4EF}" type="parTrans" cxnId="{1DAA2D55-AD53-4AC6-8332-D25D6EA8B2E7}">
      <dgm:prSet/>
      <dgm:spPr/>
      <dgm:t>
        <a:bodyPr/>
        <a:lstStyle/>
        <a:p>
          <a:endParaRPr lang="en-US"/>
        </a:p>
      </dgm:t>
    </dgm:pt>
    <dgm:pt modelId="{5A71BEEE-D3B2-4118-A1EE-901AF1B6D66F}" type="sibTrans" cxnId="{1DAA2D55-AD53-4AC6-8332-D25D6EA8B2E7}">
      <dgm:prSet/>
      <dgm:spPr/>
      <dgm:t>
        <a:bodyPr/>
        <a:lstStyle/>
        <a:p>
          <a:endParaRPr lang="en-US"/>
        </a:p>
      </dgm:t>
    </dgm:pt>
    <dgm:pt modelId="{5FDB066A-D043-4537-9A32-863B1267B3F8}">
      <dgm:prSet/>
      <dgm:spPr/>
      <dgm:t>
        <a:bodyPr/>
        <a:lstStyle/>
        <a:p>
          <a:r>
            <a:rPr lang="en-GB"/>
            <a:t>Background</a:t>
          </a:r>
          <a:endParaRPr lang="en-US"/>
        </a:p>
      </dgm:t>
    </dgm:pt>
    <dgm:pt modelId="{50ECC5EC-9713-4110-AAFB-6D5F358DC6A9}" type="parTrans" cxnId="{DFEB2FAC-103A-40B0-A7CE-BA152F6F866C}">
      <dgm:prSet/>
      <dgm:spPr/>
      <dgm:t>
        <a:bodyPr/>
        <a:lstStyle/>
        <a:p>
          <a:endParaRPr lang="en-US"/>
        </a:p>
      </dgm:t>
    </dgm:pt>
    <dgm:pt modelId="{766B12A5-26DF-4367-82A9-2B73B585F7C0}" type="sibTrans" cxnId="{DFEB2FAC-103A-40B0-A7CE-BA152F6F866C}">
      <dgm:prSet/>
      <dgm:spPr/>
      <dgm:t>
        <a:bodyPr/>
        <a:lstStyle/>
        <a:p>
          <a:endParaRPr lang="en-US"/>
        </a:p>
      </dgm:t>
    </dgm:pt>
    <dgm:pt modelId="{A9F418A4-76EC-4E54-ABD4-3116130ED451}">
      <dgm:prSet/>
      <dgm:spPr/>
      <dgm:t>
        <a:bodyPr/>
        <a:lstStyle/>
        <a:p>
          <a:r>
            <a:rPr lang="en-GB"/>
            <a:t>Methodology</a:t>
          </a:r>
          <a:endParaRPr lang="en-US"/>
        </a:p>
      </dgm:t>
    </dgm:pt>
    <dgm:pt modelId="{616960D6-AB33-422E-9076-2B790BE965B7}" type="parTrans" cxnId="{3C684F95-F565-4FA3-82C1-9A056DE48246}">
      <dgm:prSet/>
      <dgm:spPr/>
      <dgm:t>
        <a:bodyPr/>
        <a:lstStyle/>
        <a:p>
          <a:endParaRPr lang="en-US"/>
        </a:p>
      </dgm:t>
    </dgm:pt>
    <dgm:pt modelId="{660F67C8-51D1-4415-B682-1F40B6BD3C7B}" type="sibTrans" cxnId="{3C684F95-F565-4FA3-82C1-9A056DE48246}">
      <dgm:prSet/>
      <dgm:spPr/>
      <dgm:t>
        <a:bodyPr/>
        <a:lstStyle/>
        <a:p>
          <a:endParaRPr lang="en-US"/>
        </a:p>
      </dgm:t>
    </dgm:pt>
    <dgm:pt modelId="{8075D5B9-2309-489D-978E-B100FB7ADDDF}">
      <dgm:prSet/>
      <dgm:spPr/>
      <dgm:t>
        <a:bodyPr/>
        <a:lstStyle/>
        <a:p>
          <a:r>
            <a:rPr lang="en-GB" b="1" dirty="0"/>
            <a:t>Implementation</a:t>
          </a:r>
          <a:endParaRPr lang="en-US" b="1" dirty="0"/>
        </a:p>
      </dgm:t>
    </dgm:pt>
    <dgm:pt modelId="{C54CB1B5-21CE-4A13-9559-DE34AA6F84AB}" type="parTrans" cxnId="{D8E7B348-4CED-42EF-A3E8-C77BE48405A7}">
      <dgm:prSet/>
      <dgm:spPr/>
      <dgm:t>
        <a:bodyPr/>
        <a:lstStyle/>
        <a:p>
          <a:endParaRPr lang="en-US"/>
        </a:p>
      </dgm:t>
    </dgm:pt>
    <dgm:pt modelId="{5FD5E0C6-DB09-48C5-82E8-43E8430A04AD}" type="sibTrans" cxnId="{D8E7B348-4CED-42EF-A3E8-C77BE48405A7}">
      <dgm:prSet/>
      <dgm:spPr/>
      <dgm:t>
        <a:bodyPr/>
        <a:lstStyle/>
        <a:p>
          <a:endParaRPr lang="en-US"/>
        </a:p>
      </dgm:t>
    </dgm:pt>
    <dgm:pt modelId="{621268A7-F5D0-41AE-9C82-C4EEAE3D45F4}">
      <dgm:prSet/>
      <dgm:spPr/>
      <dgm:t>
        <a:bodyPr/>
        <a:lstStyle/>
        <a:p>
          <a:r>
            <a:rPr lang="en-GB"/>
            <a:t>Results</a:t>
          </a:r>
          <a:endParaRPr lang="en-US"/>
        </a:p>
      </dgm:t>
    </dgm:pt>
    <dgm:pt modelId="{35664167-6479-4780-817B-6E7374F469D9}" type="parTrans" cxnId="{93BA4B1F-6B7F-4082-B7AC-475EA2356DD8}">
      <dgm:prSet/>
      <dgm:spPr/>
      <dgm:t>
        <a:bodyPr/>
        <a:lstStyle/>
        <a:p>
          <a:endParaRPr lang="en-US"/>
        </a:p>
      </dgm:t>
    </dgm:pt>
    <dgm:pt modelId="{C9FE683D-34C0-4EFA-8B74-021AA24EB3EF}" type="sibTrans" cxnId="{93BA4B1F-6B7F-4082-B7AC-475EA2356DD8}">
      <dgm:prSet/>
      <dgm:spPr/>
      <dgm:t>
        <a:bodyPr/>
        <a:lstStyle/>
        <a:p>
          <a:endParaRPr lang="en-US"/>
        </a:p>
      </dgm:t>
    </dgm:pt>
    <dgm:pt modelId="{FD8EE311-D9EA-48B9-B083-7D4C5FFBDF27}">
      <dgm:prSet/>
      <dgm:spPr/>
      <dgm:t>
        <a:bodyPr/>
        <a:lstStyle/>
        <a:p>
          <a:r>
            <a:rPr lang="en-GB"/>
            <a:t>Conclusion</a:t>
          </a:r>
          <a:endParaRPr lang="en-US"/>
        </a:p>
      </dgm:t>
    </dgm:pt>
    <dgm:pt modelId="{E1C1338F-4258-4617-B6E7-732604B7A737}" type="parTrans" cxnId="{76211B06-15C7-4014-99EF-BF313F530448}">
      <dgm:prSet/>
      <dgm:spPr/>
      <dgm:t>
        <a:bodyPr/>
        <a:lstStyle/>
        <a:p>
          <a:endParaRPr lang="en-US"/>
        </a:p>
      </dgm:t>
    </dgm:pt>
    <dgm:pt modelId="{7AE65697-36EA-42BE-B866-59176E6E9D86}" type="sibTrans" cxnId="{76211B06-15C7-4014-99EF-BF313F530448}">
      <dgm:prSet/>
      <dgm:spPr/>
      <dgm:t>
        <a:bodyPr/>
        <a:lstStyle/>
        <a:p>
          <a:endParaRPr lang="en-US"/>
        </a:p>
      </dgm:t>
    </dgm:pt>
    <dgm:pt modelId="{A4A9DD6F-316A-4BEF-9EC4-81FD0B826203}" type="pres">
      <dgm:prSet presAssocID="{8583D285-354C-4691-8EBE-7892BD4B9DF5}" presName="root" presStyleCnt="0">
        <dgm:presLayoutVars>
          <dgm:dir/>
          <dgm:resizeHandles val="exact"/>
        </dgm:presLayoutVars>
      </dgm:prSet>
      <dgm:spPr/>
    </dgm:pt>
    <dgm:pt modelId="{15D2DFB7-68D0-4F57-AB87-A7277CD0F6BF}" type="pres">
      <dgm:prSet presAssocID="{E307B146-53F4-4B39-BFA9-9B20F009351B}" presName="compNode" presStyleCnt="0"/>
      <dgm:spPr/>
    </dgm:pt>
    <dgm:pt modelId="{34A2F3B8-5706-4D79-8D92-9DCF486967B7}" type="pres">
      <dgm:prSet presAssocID="{E307B146-53F4-4B39-BFA9-9B20F00935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 Outline"/>
        </a:ext>
      </dgm:extLst>
    </dgm:pt>
    <dgm:pt modelId="{653FE6C4-B765-49AA-94D0-14A49CF42D01}" type="pres">
      <dgm:prSet presAssocID="{E307B146-53F4-4B39-BFA9-9B20F009351B}" presName="spaceRect" presStyleCnt="0"/>
      <dgm:spPr/>
    </dgm:pt>
    <dgm:pt modelId="{F2C7A96F-FCC3-497B-92EA-1A280CD2A858}" type="pres">
      <dgm:prSet presAssocID="{E307B146-53F4-4B39-BFA9-9B20F009351B}" presName="textRect" presStyleLbl="revTx" presStyleIdx="0" presStyleCnt="6">
        <dgm:presLayoutVars>
          <dgm:chMax val="1"/>
          <dgm:chPref val="1"/>
        </dgm:presLayoutVars>
      </dgm:prSet>
      <dgm:spPr/>
    </dgm:pt>
    <dgm:pt modelId="{82BD45F3-4025-4833-A3BD-8FBD87767C5B}" type="pres">
      <dgm:prSet presAssocID="{5A71BEEE-D3B2-4118-A1EE-901AF1B6D66F}" presName="sibTrans" presStyleCnt="0"/>
      <dgm:spPr/>
    </dgm:pt>
    <dgm:pt modelId="{FAFF3D29-7EBE-41F4-9CC8-BD60F3097781}" type="pres">
      <dgm:prSet presAssocID="{5FDB066A-D043-4537-9A32-863B1267B3F8}" presName="compNode" presStyleCnt="0"/>
      <dgm:spPr/>
    </dgm:pt>
    <dgm:pt modelId="{3B2870C0-5841-4A20-8454-921FBF1360FC}" type="pres">
      <dgm:prSet presAssocID="{5FDB066A-D043-4537-9A32-863B1267B3F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AA2E4B8C-C65D-4CD5-9F43-717F31FC0025}" type="pres">
      <dgm:prSet presAssocID="{5FDB066A-D043-4537-9A32-863B1267B3F8}" presName="spaceRect" presStyleCnt="0"/>
      <dgm:spPr/>
    </dgm:pt>
    <dgm:pt modelId="{BDE3F603-1DFC-41A0-A6A1-0ED81FBB5FF4}" type="pres">
      <dgm:prSet presAssocID="{5FDB066A-D043-4537-9A32-863B1267B3F8}" presName="textRect" presStyleLbl="revTx" presStyleIdx="1" presStyleCnt="6">
        <dgm:presLayoutVars>
          <dgm:chMax val="1"/>
          <dgm:chPref val="1"/>
        </dgm:presLayoutVars>
      </dgm:prSet>
      <dgm:spPr/>
    </dgm:pt>
    <dgm:pt modelId="{CB30C382-3F26-4B02-A73B-8819D9E13DED}" type="pres">
      <dgm:prSet presAssocID="{766B12A5-26DF-4367-82A9-2B73B585F7C0}" presName="sibTrans" presStyleCnt="0"/>
      <dgm:spPr/>
    </dgm:pt>
    <dgm:pt modelId="{B8CABD6E-106E-4EC3-8908-0D1B2EAAEBEB}" type="pres">
      <dgm:prSet presAssocID="{A9F418A4-76EC-4E54-ABD4-3116130ED451}" presName="compNode" presStyleCnt="0"/>
      <dgm:spPr/>
    </dgm:pt>
    <dgm:pt modelId="{64D06088-8A9E-4F34-B243-AF1273302397}" type="pres">
      <dgm:prSet presAssocID="{A9F418A4-76EC-4E54-ABD4-3116130ED45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ment"/>
        </a:ext>
      </dgm:extLst>
    </dgm:pt>
    <dgm:pt modelId="{94234441-8A3C-4DDB-A83D-6ABF395DAF09}" type="pres">
      <dgm:prSet presAssocID="{A9F418A4-76EC-4E54-ABD4-3116130ED451}" presName="spaceRect" presStyleCnt="0"/>
      <dgm:spPr/>
    </dgm:pt>
    <dgm:pt modelId="{5D89E5BF-D110-43FA-A717-C957C48A9B32}" type="pres">
      <dgm:prSet presAssocID="{A9F418A4-76EC-4E54-ABD4-3116130ED451}" presName="textRect" presStyleLbl="revTx" presStyleIdx="2" presStyleCnt="6">
        <dgm:presLayoutVars>
          <dgm:chMax val="1"/>
          <dgm:chPref val="1"/>
        </dgm:presLayoutVars>
      </dgm:prSet>
      <dgm:spPr/>
    </dgm:pt>
    <dgm:pt modelId="{3782C871-0754-44ED-96A1-B954109B7F9A}" type="pres">
      <dgm:prSet presAssocID="{660F67C8-51D1-4415-B682-1F40B6BD3C7B}" presName="sibTrans" presStyleCnt="0"/>
      <dgm:spPr/>
    </dgm:pt>
    <dgm:pt modelId="{C4DBC43E-BDBE-4079-AA28-E3EB9C5AD510}" type="pres">
      <dgm:prSet presAssocID="{8075D5B9-2309-489D-978E-B100FB7ADDDF}" presName="compNode" presStyleCnt="0"/>
      <dgm:spPr/>
    </dgm:pt>
    <dgm:pt modelId="{972EFF9F-86C1-4B9B-B716-D16D9A17E2B9}" type="pres">
      <dgm:prSet presAssocID="{8075D5B9-2309-489D-978E-B100FB7ADDD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15D1A6B-BA89-4F9C-913B-9225718D08ED}" type="pres">
      <dgm:prSet presAssocID="{8075D5B9-2309-489D-978E-B100FB7ADDDF}" presName="spaceRect" presStyleCnt="0"/>
      <dgm:spPr/>
    </dgm:pt>
    <dgm:pt modelId="{0847FD3E-353A-4883-9D58-30F6AC5F9813}" type="pres">
      <dgm:prSet presAssocID="{8075D5B9-2309-489D-978E-B100FB7ADDDF}" presName="textRect" presStyleLbl="revTx" presStyleIdx="3" presStyleCnt="6">
        <dgm:presLayoutVars>
          <dgm:chMax val="1"/>
          <dgm:chPref val="1"/>
        </dgm:presLayoutVars>
      </dgm:prSet>
      <dgm:spPr/>
    </dgm:pt>
    <dgm:pt modelId="{C4D1E978-8972-4FB5-844D-5DD35A8BAD9A}" type="pres">
      <dgm:prSet presAssocID="{5FD5E0C6-DB09-48C5-82E8-43E8430A04AD}" presName="sibTrans" presStyleCnt="0"/>
      <dgm:spPr/>
    </dgm:pt>
    <dgm:pt modelId="{F926D271-C827-4D6F-B0BD-57A31DAD4008}" type="pres">
      <dgm:prSet presAssocID="{621268A7-F5D0-41AE-9C82-C4EEAE3D45F4}" presName="compNode" presStyleCnt="0"/>
      <dgm:spPr/>
    </dgm:pt>
    <dgm:pt modelId="{F3796DB4-0169-4768-85DC-7739CBF10A78}" type="pres">
      <dgm:prSet presAssocID="{621268A7-F5D0-41AE-9C82-C4EEAE3D45F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FE88D8A5-50F9-484B-8FEA-4B7AF484C877}" type="pres">
      <dgm:prSet presAssocID="{621268A7-F5D0-41AE-9C82-C4EEAE3D45F4}" presName="spaceRect" presStyleCnt="0"/>
      <dgm:spPr/>
    </dgm:pt>
    <dgm:pt modelId="{DE38745E-8CA8-4F8D-A57F-F12A7570B815}" type="pres">
      <dgm:prSet presAssocID="{621268A7-F5D0-41AE-9C82-C4EEAE3D45F4}" presName="textRect" presStyleLbl="revTx" presStyleIdx="4" presStyleCnt="6">
        <dgm:presLayoutVars>
          <dgm:chMax val="1"/>
          <dgm:chPref val="1"/>
        </dgm:presLayoutVars>
      </dgm:prSet>
      <dgm:spPr/>
    </dgm:pt>
    <dgm:pt modelId="{F78ADB9F-DAEF-48D5-A518-F5684ED15484}" type="pres">
      <dgm:prSet presAssocID="{C9FE683D-34C0-4EFA-8B74-021AA24EB3EF}" presName="sibTrans" presStyleCnt="0"/>
      <dgm:spPr/>
    </dgm:pt>
    <dgm:pt modelId="{B1736AD7-D2C6-45D3-976A-975E5665B1B4}" type="pres">
      <dgm:prSet presAssocID="{FD8EE311-D9EA-48B9-B083-7D4C5FFBDF27}" presName="compNode" presStyleCnt="0"/>
      <dgm:spPr/>
    </dgm:pt>
    <dgm:pt modelId="{23A0163C-B4E1-4496-8B4E-FC2BE9BB9FD8}" type="pres">
      <dgm:prSet presAssocID="{FD8EE311-D9EA-48B9-B083-7D4C5FFBDF2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FA32D38C-A9D5-4DB7-836C-35A90E34E784}" type="pres">
      <dgm:prSet presAssocID="{FD8EE311-D9EA-48B9-B083-7D4C5FFBDF27}" presName="spaceRect" presStyleCnt="0"/>
      <dgm:spPr/>
    </dgm:pt>
    <dgm:pt modelId="{4FA5715D-15FE-47CC-B0D0-2166FE31FF05}" type="pres">
      <dgm:prSet presAssocID="{FD8EE311-D9EA-48B9-B083-7D4C5FFBDF2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211B06-15C7-4014-99EF-BF313F530448}" srcId="{8583D285-354C-4691-8EBE-7892BD4B9DF5}" destId="{FD8EE311-D9EA-48B9-B083-7D4C5FFBDF27}" srcOrd="5" destOrd="0" parTransId="{E1C1338F-4258-4617-B6E7-732604B7A737}" sibTransId="{7AE65697-36EA-42BE-B866-59176E6E9D86}"/>
    <dgm:cxn modelId="{93BA4B1F-6B7F-4082-B7AC-475EA2356DD8}" srcId="{8583D285-354C-4691-8EBE-7892BD4B9DF5}" destId="{621268A7-F5D0-41AE-9C82-C4EEAE3D45F4}" srcOrd="4" destOrd="0" parTransId="{35664167-6479-4780-817B-6E7374F469D9}" sibTransId="{C9FE683D-34C0-4EFA-8B74-021AA24EB3EF}"/>
    <dgm:cxn modelId="{F3185A29-51F1-4900-AE0C-710A4C422F3F}" type="presOf" srcId="{A9F418A4-76EC-4E54-ABD4-3116130ED451}" destId="{5D89E5BF-D110-43FA-A717-C957C48A9B32}" srcOrd="0" destOrd="0" presId="urn:microsoft.com/office/officeart/2018/2/layout/IconLabelList"/>
    <dgm:cxn modelId="{D8E7B348-4CED-42EF-A3E8-C77BE48405A7}" srcId="{8583D285-354C-4691-8EBE-7892BD4B9DF5}" destId="{8075D5B9-2309-489D-978E-B100FB7ADDDF}" srcOrd="3" destOrd="0" parTransId="{C54CB1B5-21CE-4A13-9559-DE34AA6F84AB}" sibTransId="{5FD5E0C6-DB09-48C5-82E8-43E8430A04AD}"/>
    <dgm:cxn modelId="{1DAA2D55-AD53-4AC6-8332-D25D6EA8B2E7}" srcId="{8583D285-354C-4691-8EBE-7892BD4B9DF5}" destId="{E307B146-53F4-4B39-BFA9-9B20F009351B}" srcOrd="0" destOrd="0" parTransId="{A5979F7C-B500-4DA1-B0AD-381EE85FE4EF}" sibTransId="{5A71BEEE-D3B2-4118-A1EE-901AF1B6D66F}"/>
    <dgm:cxn modelId="{3C684F95-F565-4FA3-82C1-9A056DE48246}" srcId="{8583D285-354C-4691-8EBE-7892BD4B9DF5}" destId="{A9F418A4-76EC-4E54-ABD4-3116130ED451}" srcOrd="2" destOrd="0" parTransId="{616960D6-AB33-422E-9076-2B790BE965B7}" sibTransId="{660F67C8-51D1-4415-B682-1F40B6BD3C7B}"/>
    <dgm:cxn modelId="{DFEB2FAC-103A-40B0-A7CE-BA152F6F866C}" srcId="{8583D285-354C-4691-8EBE-7892BD4B9DF5}" destId="{5FDB066A-D043-4537-9A32-863B1267B3F8}" srcOrd="1" destOrd="0" parTransId="{50ECC5EC-9713-4110-AAFB-6D5F358DC6A9}" sibTransId="{766B12A5-26DF-4367-82A9-2B73B585F7C0}"/>
    <dgm:cxn modelId="{40154CAC-F9EC-4F86-A2CE-1226C1F333EA}" type="presOf" srcId="{621268A7-F5D0-41AE-9C82-C4EEAE3D45F4}" destId="{DE38745E-8CA8-4F8D-A57F-F12A7570B815}" srcOrd="0" destOrd="0" presId="urn:microsoft.com/office/officeart/2018/2/layout/IconLabelList"/>
    <dgm:cxn modelId="{DCAC0EB1-D2BA-409E-9DD7-A6400676C50A}" type="presOf" srcId="{FD8EE311-D9EA-48B9-B083-7D4C5FFBDF27}" destId="{4FA5715D-15FE-47CC-B0D0-2166FE31FF05}" srcOrd="0" destOrd="0" presId="urn:microsoft.com/office/officeart/2018/2/layout/IconLabelList"/>
    <dgm:cxn modelId="{149514B3-C9CE-4D95-BB8D-EE029C637063}" type="presOf" srcId="{8075D5B9-2309-489D-978E-B100FB7ADDDF}" destId="{0847FD3E-353A-4883-9D58-30F6AC5F9813}" srcOrd="0" destOrd="0" presId="urn:microsoft.com/office/officeart/2018/2/layout/IconLabelList"/>
    <dgm:cxn modelId="{4B77AFC1-0E4D-4E08-AB87-7C446E743BDA}" type="presOf" srcId="{5FDB066A-D043-4537-9A32-863B1267B3F8}" destId="{BDE3F603-1DFC-41A0-A6A1-0ED81FBB5FF4}" srcOrd="0" destOrd="0" presId="urn:microsoft.com/office/officeart/2018/2/layout/IconLabelList"/>
    <dgm:cxn modelId="{75A110C9-752A-4795-B757-F5B80E624217}" type="presOf" srcId="{8583D285-354C-4691-8EBE-7892BD4B9DF5}" destId="{A4A9DD6F-316A-4BEF-9EC4-81FD0B826203}" srcOrd="0" destOrd="0" presId="urn:microsoft.com/office/officeart/2018/2/layout/IconLabelList"/>
    <dgm:cxn modelId="{02F69ADD-19AC-4FE5-8348-ED45F9BBE796}" type="presOf" srcId="{E307B146-53F4-4B39-BFA9-9B20F009351B}" destId="{F2C7A96F-FCC3-497B-92EA-1A280CD2A858}" srcOrd="0" destOrd="0" presId="urn:microsoft.com/office/officeart/2018/2/layout/IconLabelList"/>
    <dgm:cxn modelId="{3A47B617-1F57-48BF-BB90-55D703BE664E}" type="presParOf" srcId="{A4A9DD6F-316A-4BEF-9EC4-81FD0B826203}" destId="{15D2DFB7-68D0-4F57-AB87-A7277CD0F6BF}" srcOrd="0" destOrd="0" presId="urn:microsoft.com/office/officeart/2018/2/layout/IconLabelList"/>
    <dgm:cxn modelId="{52F43A3A-2907-4AE0-8820-FD6D502F7FCD}" type="presParOf" srcId="{15D2DFB7-68D0-4F57-AB87-A7277CD0F6BF}" destId="{34A2F3B8-5706-4D79-8D92-9DCF486967B7}" srcOrd="0" destOrd="0" presId="urn:microsoft.com/office/officeart/2018/2/layout/IconLabelList"/>
    <dgm:cxn modelId="{AC5ACDC0-A95D-47EB-820A-99A24FEC9696}" type="presParOf" srcId="{15D2DFB7-68D0-4F57-AB87-A7277CD0F6BF}" destId="{653FE6C4-B765-49AA-94D0-14A49CF42D01}" srcOrd="1" destOrd="0" presId="urn:microsoft.com/office/officeart/2018/2/layout/IconLabelList"/>
    <dgm:cxn modelId="{03EEFD85-C5EB-4F2D-B06D-53B485E8BCAB}" type="presParOf" srcId="{15D2DFB7-68D0-4F57-AB87-A7277CD0F6BF}" destId="{F2C7A96F-FCC3-497B-92EA-1A280CD2A858}" srcOrd="2" destOrd="0" presId="urn:microsoft.com/office/officeart/2018/2/layout/IconLabelList"/>
    <dgm:cxn modelId="{948101BB-F746-40DD-BA66-001C6B22E162}" type="presParOf" srcId="{A4A9DD6F-316A-4BEF-9EC4-81FD0B826203}" destId="{82BD45F3-4025-4833-A3BD-8FBD87767C5B}" srcOrd="1" destOrd="0" presId="urn:microsoft.com/office/officeart/2018/2/layout/IconLabelList"/>
    <dgm:cxn modelId="{5A6CF2D6-1CA9-4521-8500-28FD7F69325B}" type="presParOf" srcId="{A4A9DD6F-316A-4BEF-9EC4-81FD0B826203}" destId="{FAFF3D29-7EBE-41F4-9CC8-BD60F3097781}" srcOrd="2" destOrd="0" presId="urn:microsoft.com/office/officeart/2018/2/layout/IconLabelList"/>
    <dgm:cxn modelId="{647CC8B3-401E-49EB-97F2-33852DED61AE}" type="presParOf" srcId="{FAFF3D29-7EBE-41F4-9CC8-BD60F3097781}" destId="{3B2870C0-5841-4A20-8454-921FBF1360FC}" srcOrd="0" destOrd="0" presId="urn:microsoft.com/office/officeart/2018/2/layout/IconLabelList"/>
    <dgm:cxn modelId="{E51B0278-8A59-4764-B355-C094A6950C6A}" type="presParOf" srcId="{FAFF3D29-7EBE-41F4-9CC8-BD60F3097781}" destId="{AA2E4B8C-C65D-4CD5-9F43-717F31FC0025}" srcOrd="1" destOrd="0" presId="urn:microsoft.com/office/officeart/2018/2/layout/IconLabelList"/>
    <dgm:cxn modelId="{9B7EF711-BC73-485D-80B4-F0123414F3C9}" type="presParOf" srcId="{FAFF3D29-7EBE-41F4-9CC8-BD60F3097781}" destId="{BDE3F603-1DFC-41A0-A6A1-0ED81FBB5FF4}" srcOrd="2" destOrd="0" presId="urn:microsoft.com/office/officeart/2018/2/layout/IconLabelList"/>
    <dgm:cxn modelId="{E14BD999-7A50-43B4-A9D9-DE96DD8BFAA9}" type="presParOf" srcId="{A4A9DD6F-316A-4BEF-9EC4-81FD0B826203}" destId="{CB30C382-3F26-4B02-A73B-8819D9E13DED}" srcOrd="3" destOrd="0" presId="urn:microsoft.com/office/officeart/2018/2/layout/IconLabelList"/>
    <dgm:cxn modelId="{8E81AA93-9B3B-4668-941E-0732CBDF2D90}" type="presParOf" srcId="{A4A9DD6F-316A-4BEF-9EC4-81FD0B826203}" destId="{B8CABD6E-106E-4EC3-8908-0D1B2EAAEBEB}" srcOrd="4" destOrd="0" presId="urn:microsoft.com/office/officeart/2018/2/layout/IconLabelList"/>
    <dgm:cxn modelId="{3AC74416-27DD-4B8C-B160-E2A3D829B5BD}" type="presParOf" srcId="{B8CABD6E-106E-4EC3-8908-0D1B2EAAEBEB}" destId="{64D06088-8A9E-4F34-B243-AF1273302397}" srcOrd="0" destOrd="0" presId="urn:microsoft.com/office/officeart/2018/2/layout/IconLabelList"/>
    <dgm:cxn modelId="{A7FFCF0F-D1AC-4F84-A06D-F7C500AE4368}" type="presParOf" srcId="{B8CABD6E-106E-4EC3-8908-0D1B2EAAEBEB}" destId="{94234441-8A3C-4DDB-A83D-6ABF395DAF09}" srcOrd="1" destOrd="0" presId="urn:microsoft.com/office/officeart/2018/2/layout/IconLabelList"/>
    <dgm:cxn modelId="{65CA3FC1-CE38-485F-B3D5-30A1623DC5C4}" type="presParOf" srcId="{B8CABD6E-106E-4EC3-8908-0D1B2EAAEBEB}" destId="{5D89E5BF-D110-43FA-A717-C957C48A9B32}" srcOrd="2" destOrd="0" presId="urn:microsoft.com/office/officeart/2018/2/layout/IconLabelList"/>
    <dgm:cxn modelId="{635A1489-BA72-476C-92F5-749C5C370F00}" type="presParOf" srcId="{A4A9DD6F-316A-4BEF-9EC4-81FD0B826203}" destId="{3782C871-0754-44ED-96A1-B954109B7F9A}" srcOrd="5" destOrd="0" presId="urn:microsoft.com/office/officeart/2018/2/layout/IconLabelList"/>
    <dgm:cxn modelId="{285D2079-83D5-45CF-A1B1-CCF0E7ED1AA0}" type="presParOf" srcId="{A4A9DD6F-316A-4BEF-9EC4-81FD0B826203}" destId="{C4DBC43E-BDBE-4079-AA28-E3EB9C5AD510}" srcOrd="6" destOrd="0" presId="urn:microsoft.com/office/officeart/2018/2/layout/IconLabelList"/>
    <dgm:cxn modelId="{99B99967-432F-4D68-A449-BFFF9C135723}" type="presParOf" srcId="{C4DBC43E-BDBE-4079-AA28-E3EB9C5AD510}" destId="{972EFF9F-86C1-4B9B-B716-D16D9A17E2B9}" srcOrd="0" destOrd="0" presId="urn:microsoft.com/office/officeart/2018/2/layout/IconLabelList"/>
    <dgm:cxn modelId="{60CFA752-A672-48B3-AB6C-0E6B01927782}" type="presParOf" srcId="{C4DBC43E-BDBE-4079-AA28-E3EB9C5AD510}" destId="{815D1A6B-BA89-4F9C-913B-9225718D08ED}" srcOrd="1" destOrd="0" presId="urn:microsoft.com/office/officeart/2018/2/layout/IconLabelList"/>
    <dgm:cxn modelId="{6D6D193C-2842-402E-B4DE-DCB80CD27A7F}" type="presParOf" srcId="{C4DBC43E-BDBE-4079-AA28-E3EB9C5AD510}" destId="{0847FD3E-353A-4883-9D58-30F6AC5F9813}" srcOrd="2" destOrd="0" presId="urn:microsoft.com/office/officeart/2018/2/layout/IconLabelList"/>
    <dgm:cxn modelId="{72DB5F75-1E2B-4D91-A10A-B84D059CAA4B}" type="presParOf" srcId="{A4A9DD6F-316A-4BEF-9EC4-81FD0B826203}" destId="{C4D1E978-8972-4FB5-844D-5DD35A8BAD9A}" srcOrd="7" destOrd="0" presId="urn:microsoft.com/office/officeart/2018/2/layout/IconLabelList"/>
    <dgm:cxn modelId="{46591918-DDA6-41AC-B9F9-22905FFC331A}" type="presParOf" srcId="{A4A9DD6F-316A-4BEF-9EC4-81FD0B826203}" destId="{F926D271-C827-4D6F-B0BD-57A31DAD4008}" srcOrd="8" destOrd="0" presId="urn:microsoft.com/office/officeart/2018/2/layout/IconLabelList"/>
    <dgm:cxn modelId="{A45560DC-6C5A-4A99-90BF-ABE01CE3079A}" type="presParOf" srcId="{F926D271-C827-4D6F-B0BD-57A31DAD4008}" destId="{F3796DB4-0169-4768-85DC-7739CBF10A78}" srcOrd="0" destOrd="0" presId="urn:microsoft.com/office/officeart/2018/2/layout/IconLabelList"/>
    <dgm:cxn modelId="{E9B4EA12-1208-4B31-A1BE-6B8F5C6D71F1}" type="presParOf" srcId="{F926D271-C827-4D6F-B0BD-57A31DAD4008}" destId="{FE88D8A5-50F9-484B-8FEA-4B7AF484C877}" srcOrd="1" destOrd="0" presId="urn:microsoft.com/office/officeart/2018/2/layout/IconLabelList"/>
    <dgm:cxn modelId="{76539375-BD32-4EB4-A435-07FAEE13F348}" type="presParOf" srcId="{F926D271-C827-4D6F-B0BD-57A31DAD4008}" destId="{DE38745E-8CA8-4F8D-A57F-F12A7570B815}" srcOrd="2" destOrd="0" presId="urn:microsoft.com/office/officeart/2018/2/layout/IconLabelList"/>
    <dgm:cxn modelId="{08DEBEC2-952F-4BAC-8037-32AF05B8C781}" type="presParOf" srcId="{A4A9DD6F-316A-4BEF-9EC4-81FD0B826203}" destId="{F78ADB9F-DAEF-48D5-A518-F5684ED15484}" srcOrd="9" destOrd="0" presId="urn:microsoft.com/office/officeart/2018/2/layout/IconLabelList"/>
    <dgm:cxn modelId="{3D1A86BE-F9DA-4EC7-BF74-3A86B490A3F9}" type="presParOf" srcId="{A4A9DD6F-316A-4BEF-9EC4-81FD0B826203}" destId="{B1736AD7-D2C6-45D3-976A-975E5665B1B4}" srcOrd="10" destOrd="0" presId="urn:microsoft.com/office/officeart/2018/2/layout/IconLabelList"/>
    <dgm:cxn modelId="{BB759843-10DC-40CC-8D6E-E9770AC7241B}" type="presParOf" srcId="{B1736AD7-D2C6-45D3-976A-975E5665B1B4}" destId="{23A0163C-B4E1-4496-8B4E-FC2BE9BB9FD8}" srcOrd="0" destOrd="0" presId="urn:microsoft.com/office/officeart/2018/2/layout/IconLabelList"/>
    <dgm:cxn modelId="{75729955-0CA3-4A75-8D80-9F54E8F9D876}" type="presParOf" srcId="{B1736AD7-D2C6-45D3-976A-975E5665B1B4}" destId="{FA32D38C-A9D5-4DB7-836C-35A90E34E784}" srcOrd="1" destOrd="0" presId="urn:microsoft.com/office/officeart/2018/2/layout/IconLabelList"/>
    <dgm:cxn modelId="{AE255B5B-2AF9-4892-9C9B-D91736A1A6AA}" type="presParOf" srcId="{B1736AD7-D2C6-45D3-976A-975E5665B1B4}" destId="{4FA5715D-15FE-47CC-B0D0-2166FE31FF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83D285-354C-4691-8EBE-7892BD4B9D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307B146-53F4-4B39-BFA9-9B20F009351B}">
      <dgm:prSet/>
      <dgm:spPr/>
      <dgm:t>
        <a:bodyPr/>
        <a:lstStyle/>
        <a:p>
          <a:r>
            <a:rPr lang="en-GB" b="0" dirty="0"/>
            <a:t>Motivation</a:t>
          </a:r>
          <a:endParaRPr lang="en-US" b="0" dirty="0"/>
        </a:p>
      </dgm:t>
    </dgm:pt>
    <dgm:pt modelId="{A5979F7C-B500-4DA1-B0AD-381EE85FE4EF}" type="parTrans" cxnId="{1DAA2D55-AD53-4AC6-8332-D25D6EA8B2E7}">
      <dgm:prSet/>
      <dgm:spPr/>
      <dgm:t>
        <a:bodyPr/>
        <a:lstStyle/>
        <a:p>
          <a:endParaRPr lang="en-US"/>
        </a:p>
      </dgm:t>
    </dgm:pt>
    <dgm:pt modelId="{5A71BEEE-D3B2-4118-A1EE-901AF1B6D66F}" type="sibTrans" cxnId="{1DAA2D55-AD53-4AC6-8332-D25D6EA8B2E7}">
      <dgm:prSet/>
      <dgm:spPr/>
      <dgm:t>
        <a:bodyPr/>
        <a:lstStyle/>
        <a:p>
          <a:endParaRPr lang="en-US"/>
        </a:p>
      </dgm:t>
    </dgm:pt>
    <dgm:pt modelId="{5FDB066A-D043-4537-9A32-863B1267B3F8}">
      <dgm:prSet/>
      <dgm:spPr/>
      <dgm:t>
        <a:bodyPr/>
        <a:lstStyle/>
        <a:p>
          <a:r>
            <a:rPr lang="en-GB"/>
            <a:t>Background</a:t>
          </a:r>
          <a:endParaRPr lang="en-US"/>
        </a:p>
      </dgm:t>
    </dgm:pt>
    <dgm:pt modelId="{50ECC5EC-9713-4110-AAFB-6D5F358DC6A9}" type="parTrans" cxnId="{DFEB2FAC-103A-40B0-A7CE-BA152F6F866C}">
      <dgm:prSet/>
      <dgm:spPr/>
      <dgm:t>
        <a:bodyPr/>
        <a:lstStyle/>
        <a:p>
          <a:endParaRPr lang="en-US"/>
        </a:p>
      </dgm:t>
    </dgm:pt>
    <dgm:pt modelId="{766B12A5-26DF-4367-82A9-2B73B585F7C0}" type="sibTrans" cxnId="{DFEB2FAC-103A-40B0-A7CE-BA152F6F866C}">
      <dgm:prSet/>
      <dgm:spPr/>
      <dgm:t>
        <a:bodyPr/>
        <a:lstStyle/>
        <a:p>
          <a:endParaRPr lang="en-US"/>
        </a:p>
      </dgm:t>
    </dgm:pt>
    <dgm:pt modelId="{A9F418A4-76EC-4E54-ABD4-3116130ED451}">
      <dgm:prSet/>
      <dgm:spPr/>
      <dgm:t>
        <a:bodyPr/>
        <a:lstStyle/>
        <a:p>
          <a:r>
            <a:rPr lang="en-GB"/>
            <a:t>Methodology</a:t>
          </a:r>
          <a:endParaRPr lang="en-US"/>
        </a:p>
      </dgm:t>
    </dgm:pt>
    <dgm:pt modelId="{616960D6-AB33-422E-9076-2B790BE965B7}" type="parTrans" cxnId="{3C684F95-F565-4FA3-82C1-9A056DE48246}">
      <dgm:prSet/>
      <dgm:spPr/>
      <dgm:t>
        <a:bodyPr/>
        <a:lstStyle/>
        <a:p>
          <a:endParaRPr lang="en-US"/>
        </a:p>
      </dgm:t>
    </dgm:pt>
    <dgm:pt modelId="{660F67C8-51D1-4415-B682-1F40B6BD3C7B}" type="sibTrans" cxnId="{3C684F95-F565-4FA3-82C1-9A056DE48246}">
      <dgm:prSet/>
      <dgm:spPr/>
      <dgm:t>
        <a:bodyPr/>
        <a:lstStyle/>
        <a:p>
          <a:endParaRPr lang="en-US"/>
        </a:p>
      </dgm:t>
    </dgm:pt>
    <dgm:pt modelId="{8075D5B9-2309-489D-978E-B100FB7ADDDF}">
      <dgm:prSet/>
      <dgm:spPr/>
      <dgm:t>
        <a:bodyPr/>
        <a:lstStyle/>
        <a:p>
          <a:r>
            <a:rPr lang="en-GB"/>
            <a:t>Demonstration</a:t>
          </a:r>
          <a:endParaRPr lang="en-US"/>
        </a:p>
      </dgm:t>
    </dgm:pt>
    <dgm:pt modelId="{C54CB1B5-21CE-4A13-9559-DE34AA6F84AB}" type="parTrans" cxnId="{D8E7B348-4CED-42EF-A3E8-C77BE48405A7}">
      <dgm:prSet/>
      <dgm:spPr/>
      <dgm:t>
        <a:bodyPr/>
        <a:lstStyle/>
        <a:p>
          <a:endParaRPr lang="en-US"/>
        </a:p>
      </dgm:t>
    </dgm:pt>
    <dgm:pt modelId="{5FD5E0C6-DB09-48C5-82E8-43E8430A04AD}" type="sibTrans" cxnId="{D8E7B348-4CED-42EF-A3E8-C77BE48405A7}">
      <dgm:prSet/>
      <dgm:spPr/>
      <dgm:t>
        <a:bodyPr/>
        <a:lstStyle/>
        <a:p>
          <a:endParaRPr lang="en-US"/>
        </a:p>
      </dgm:t>
    </dgm:pt>
    <dgm:pt modelId="{621268A7-F5D0-41AE-9C82-C4EEAE3D45F4}">
      <dgm:prSet/>
      <dgm:spPr/>
      <dgm:t>
        <a:bodyPr/>
        <a:lstStyle/>
        <a:p>
          <a:r>
            <a:rPr lang="en-GB" b="1" dirty="0"/>
            <a:t>Results</a:t>
          </a:r>
          <a:endParaRPr lang="en-US" b="1" dirty="0"/>
        </a:p>
      </dgm:t>
    </dgm:pt>
    <dgm:pt modelId="{35664167-6479-4780-817B-6E7374F469D9}" type="parTrans" cxnId="{93BA4B1F-6B7F-4082-B7AC-475EA2356DD8}">
      <dgm:prSet/>
      <dgm:spPr/>
      <dgm:t>
        <a:bodyPr/>
        <a:lstStyle/>
        <a:p>
          <a:endParaRPr lang="en-US"/>
        </a:p>
      </dgm:t>
    </dgm:pt>
    <dgm:pt modelId="{C9FE683D-34C0-4EFA-8B74-021AA24EB3EF}" type="sibTrans" cxnId="{93BA4B1F-6B7F-4082-B7AC-475EA2356DD8}">
      <dgm:prSet/>
      <dgm:spPr/>
      <dgm:t>
        <a:bodyPr/>
        <a:lstStyle/>
        <a:p>
          <a:endParaRPr lang="en-US"/>
        </a:p>
      </dgm:t>
    </dgm:pt>
    <dgm:pt modelId="{FD8EE311-D9EA-48B9-B083-7D4C5FFBDF27}">
      <dgm:prSet/>
      <dgm:spPr/>
      <dgm:t>
        <a:bodyPr/>
        <a:lstStyle/>
        <a:p>
          <a:r>
            <a:rPr lang="en-GB"/>
            <a:t>Conclusion</a:t>
          </a:r>
          <a:endParaRPr lang="en-US"/>
        </a:p>
      </dgm:t>
    </dgm:pt>
    <dgm:pt modelId="{E1C1338F-4258-4617-B6E7-732604B7A737}" type="parTrans" cxnId="{76211B06-15C7-4014-99EF-BF313F530448}">
      <dgm:prSet/>
      <dgm:spPr/>
      <dgm:t>
        <a:bodyPr/>
        <a:lstStyle/>
        <a:p>
          <a:endParaRPr lang="en-US"/>
        </a:p>
      </dgm:t>
    </dgm:pt>
    <dgm:pt modelId="{7AE65697-36EA-42BE-B866-59176E6E9D86}" type="sibTrans" cxnId="{76211B06-15C7-4014-99EF-BF313F530448}">
      <dgm:prSet/>
      <dgm:spPr/>
      <dgm:t>
        <a:bodyPr/>
        <a:lstStyle/>
        <a:p>
          <a:endParaRPr lang="en-US"/>
        </a:p>
      </dgm:t>
    </dgm:pt>
    <dgm:pt modelId="{A4A9DD6F-316A-4BEF-9EC4-81FD0B826203}" type="pres">
      <dgm:prSet presAssocID="{8583D285-354C-4691-8EBE-7892BD4B9DF5}" presName="root" presStyleCnt="0">
        <dgm:presLayoutVars>
          <dgm:dir/>
          <dgm:resizeHandles val="exact"/>
        </dgm:presLayoutVars>
      </dgm:prSet>
      <dgm:spPr/>
    </dgm:pt>
    <dgm:pt modelId="{15D2DFB7-68D0-4F57-AB87-A7277CD0F6BF}" type="pres">
      <dgm:prSet presAssocID="{E307B146-53F4-4B39-BFA9-9B20F009351B}" presName="compNode" presStyleCnt="0"/>
      <dgm:spPr/>
    </dgm:pt>
    <dgm:pt modelId="{34A2F3B8-5706-4D79-8D92-9DCF486967B7}" type="pres">
      <dgm:prSet presAssocID="{E307B146-53F4-4B39-BFA9-9B20F00935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 Outline"/>
        </a:ext>
      </dgm:extLst>
    </dgm:pt>
    <dgm:pt modelId="{653FE6C4-B765-49AA-94D0-14A49CF42D01}" type="pres">
      <dgm:prSet presAssocID="{E307B146-53F4-4B39-BFA9-9B20F009351B}" presName="spaceRect" presStyleCnt="0"/>
      <dgm:spPr/>
    </dgm:pt>
    <dgm:pt modelId="{F2C7A96F-FCC3-497B-92EA-1A280CD2A858}" type="pres">
      <dgm:prSet presAssocID="{E307B146-53F4-4B39-BFA9-9B20F009351B}" presName="textRect" presStyleLbl="revTx" presStyleIdx="0" presStyleCnt="6">
        <dgm:presLayoutVars>
          <dgm:chMax val="1"/>
          <dgm:chPref val="1"/>
        </dgm:presLayoutVars>
      </dgm:prSet>
      <dgm:spPr/>
    </dgm:pt>
    <dgm:pt modelId="{82BD45F3-4025-4833-A3BD-8FBD87767C5B}" type="pres">
      <dgm:prSet presAssocID="{5A71BEEE-D3B2-4118-A1EE-901AF1B6D66F}" presName="sibTrans" presStyleCnt="0"/>
      <dgm:spPr/>
    </dgm:pt>
    <dgm:pt modelId="{FAFF3D29-7EBE-41F4-9CC8-BD60F3097781}" type="pres">
      <dgm:prSet presAssocID="{5FDB066A-D043-4537-9A32-863B1267B3F8}" presName="compNode" presStyleCnt="0"/>
      <dgm:spPr/>
    </dgm:pt>
    <dgm:pt modelId="{3B2870C0-5841-4A20-8454-921FBF1360FC}" type="pres">
      <dgm:prSet presAssocID="{5FDB066A-D043-4537-9A32-863B1267B3F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AA2E4B8C-C65D-4CD5-9F43-717F31FC0025}" type="pres">
      <dgm:prSet presAssocID="{5FDB066A-D043-4537-9A32-863B1267B3F8}" presName="spaceRect" presStyleCnt="0"/>
      <dgm:spPr/>
    </dgm:pt>
    <dgm:pt modelId="{BDE3F603-1DFC-41A0-A6A1-0ED81FBB5FF4}" type="pres">
      <dgm:prSet presAssocID="{5FDB066A-D043-4537-9A32-863B1267B3F8}" presName="textRect" presStyleLbl="revTx" presStyleIdx="1" presStyleCnt="6">
        <dgm:presLayoutVars>
          <dgm:chMax val="1"/>
          <dgm:chPref val="1"/>
        </dgm:presLayoutVars>
      </dgm:prSet>
      <dgm:spPr/>
    </dgm:pt>
    <dgm:pt modelId="{CB30C382-3F26-4B02-A73B-8819D9E13DED}" type="pres">
      <dgm:prSet presAssocID="{766B12A5-26DF-4367-82A9-2B73B585F7C0}" presName="sibTrans" presStyleCnt="0"/>
      <dgm:spPr/>
    </dgm:pt>
    <dgm:pt modelId="{B8CABD6E-106E-4EC3-8908-0D1B2EAAEBEB}" type="pres">
      <dgm:prSet presAssocID="{A9F418A4-76EC-4E54-ABD4-3116130ED451}" presName="compNode" presStyleCnt="0"/>
      <dgm:spPr/>
    </dgm:pt>
    <dgm:pt modelId="{64D06088-8A9E-4F34-B243-AF1273302397}" type="pres">
      <dgm:prSet presAssocID="{A9F418A4-76EC-4E54-ABD4-3116130ED45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ment"/>
        </a:ext>
      </dgm:extLst>
    </dgm:pt>
    <dgm:pt modelId="{94234441-8A3C-4DDB-A83D-6ABF395DAF09}" type="pres">
      <dgm:prSet presAssocID="{A9F418A4-76EC-4E54-ABD4-3116130ED451}" presName="spaceRect" presStyleCnt="0"/>
      <dgm:spPr/>
    </dgm:pt>
    <dgm:pt modelId="{5D89E5BF-D110-43FA-A717-C957C48A9B32}" type="pres">
      <dgm:prSet presAssocID="{A9F418A4-76EC-4E54-ABD4-3116130ED451}" presName="textRect" presStyleLbl="revTx" presStyleIdx="2" presStyleCnt="6">
        <dgm:presLayoutVars>
          <dgm:chMax val="1"/>
          <dgm:chPref val="1"/>
        </dgm:presLayoutVars>
      </dgm:prSet>
      <dgm:spPr/>
    </dgm:pt>
    <dgm:pt modelId="{3782C871-0754-44ED-96A1-B954109B7F9A}" type="pres">
      <dgm:prSet presAssocID="{660F67C8-51D1-4415-B682-1F40B6BD3C7B}" presName="sibTrans" presStyleCnt="0"/>
      <dgm:spPr/>
    </dgm:pt>
    <dgm:pt modelId="{C4DBC43E-BDBE-4079-AA28-E3EB9C5AD510}" type="pres">
      <dgm:prSet presAssocID="{8075D5B9-2309-489D-978E-B100FB7ADDDF}" presName="compNode" presStyleCnt="0"/>
      <dgm:spPr/>
    </dgm:pt>
    <dgm:pt modelId="{972EFF9F-86C1-4B9B-B716-D16D9A17E2B9}" type="pres">
      <dgm:prSet presAssocID="{8075D5B9-2309-489D-978E-B100FB7ADDD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15D1A6B-BA89-4F9C-913B-9225718D08ED}" type="pres">
      <dgm:prSet presAssocID="{8075D5B9-2309-489D-978E-B100FB7ADDDF}" presName="spaceRect" presStyleCnt="0"/>
      <dgm:spPr/>
    </dgm:pt>
    <dgm:pt modelId="{0847FD3E-353A-4883-9D58-30F6AC5F9813}" type="pres">
      <dgm:prSet presAssocID="{8075D5B9-2309-489D-978E-B100FB7ADDDF}" presName="textRect" presStyleLbl="revTx" presStyleIdx="3" presStyleCnt="6">
        <dgm:presLayoutVars>
          <dgm:chMax val="1"/>
          <dgm:chPref val="1"/>
        </dgm:presLayoutVars>
      </dgm:prSet>
      <dgm:spPr/>
    </dgm:pt>
    <dgm:pt modelId="{C4D1E978-8972-4FB5-844D-5DD35A8BAD9A}" type="pres">
      <dgm:prSet presAssocID="{5FD5E0C6-DB09-48C5-82E8-43E8430A04AD}" presName="sibTrans" presStyleCnt="0"/>
      <dgm:spPr/>
    </dgm:pt>
    <dgm:pt modelId="{F926D271-C827-4D6F-B0BD-57A31DAD4008}" type="pres">
      <dgm:prSet presAssocID="{621268A7-F5D0-41AE-9C82-C4EEAE3D45F4}" presName="compNode" presStyleCnt="0"/>
      <dgm:spPr/>
    </dgm:pt>
    <dgm:pt modelId="{F3796DB4-0169-4768-85DC-7739CBF10A78}" type="pres">
      <dgm:prSet presAssocID="{621268A7-F5D0-41AE-9C82-C4EEAE3D45F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FE88D8A5-50F9-484B-8FEA-4B7AF484C877}" type="pres">
      <dgm:prSet presAssocID="{621268A7-F5D0-41AE-9C82-C4EEAE3D45F4}" presName="spaceRect" presStyleCnt="0"/>
      <dgm:spPr/>
    </dgm:pt>
    <dgm:pt modelId="{DE38745E-8CA8-4F8D-A57F-F12A7570B815}" type="pres">
      <dgm:prSet presAssocID="{621268A7-F5D0-41AE-9C82-C4EEAE3D45F4}" presName="textRect" presStyleLbl="revTx" presStyleIdx="4" presStyleCnt="6">
        <dgm:presLayoutVars>
          <dgm:chMax val="1"/>
          <dgm:chPref val="1"/>
        </dgm:presLayoutVars>
      </dgm:prSet>
      <dgm:spPr/>
    </dgm:pt>
    <dgm:pt modelId="{F78ADB9F-DAEF-48D5-A518-F5684ED15484}" type="pres">
      <dgm:prSet presAssocID="{C9FE683D-34C0-4EFA-8B74-021AA24EB3EF}" presName="sibTrans" presStyleCnt="0"/>
      <dgm:spPr/>
    </dgm:pt>
    <dgm:pt modelId="{B1736AD7-D2C6-45D3-976A-975E5665B1B4}" type="pres">
      <dgm:prSet presAssocID="{FD8EE311-D9EA-48B9-B083-7D4C5FFBDF27}" presName="compNode" presStyleCnt="0"/>
      <dgm:spPr/>
    </dgm:pt>
    <dgm:pt modelId="{23A0163C-B4E1-4496-8B4E-FC2BE9BB9FD8}" type="pres">
      <dgm:prSet presAssocID="{FD8EE311-D9EA-48B9-B083-7D4C5FFBDF2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FA32D38C-A9D5-4DB7-836C-35A90E34E784}" type="pres">
      <dgm:prSet presAssocID="{FD8EE311-D9EA-48B9-B083-7D4C5FFBDF27}" presName="spaceRect" presStyleCnt="0"/>
      <dgm:spPr/>
    </dgm:pt>
    <dgm:pt modelId="{4FA5715D-15FE-47CC-B0D0-2166FE31FF05}" type="pres">
      <dgm:prSet presAssocID="{FD8EE311-D9EA-48B9-B083-7D4C5FFBDF2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211B06-15C7-4014-99EF-BF313F530448}" srcId="{8583D285-354C-4691-8EBE-7892BD4B9DF5}" destId="{FD8EE311-D9EA-48B9-B083-7D4C5FFBDF27}" srcOrd="5" destOrd="0" parTransId="{E1C1338F-4258-4617-B6E7-732604B7A737}" sibTransId="{7AE65697-36EA-42BE-B866-59176E6E9D86}"/>
    <dgm:cxn modelId="{93BA4B1F-6B7F-4082-B7AC-475EA2356DD8}" srcId="{8583D285-354C-4691-8EBE-7892BD4B9DF5}" destId="{621268A7-F5D0-41AE-9C82-C4EEAE3D45F4}" srcOrd="4" destOrd="0" parTransId="{35664167-6479-4780-817B-6E7374F469D9}" sibTransId="{C9FE683D-34C0-4EFA-8B74-021AA24EB3EF}"/>
    <dgm:cxn modelId="{F3185A29-51F1-4900-AE0C-710A4C422F3F}" type="presOf" srcId="{A9F418A4-76EC-4E54-ABD4-3116130ED451}" destId="{5D89E5BF-D110-43FA-A717-C957C48A9B32}" srcOrd="0" destOrd="0" presId="urn:microsoft.com/office/officeart/2018/2/layout/IconLabelList"/>
    <dgm:cxn modelId="{D8E7B348-4CED-42EF-A3E8-C77BE48405A7}" srcId="{8583D285-354C-4691-8EBE-7892BD4B9DF5}" destId="{8075D5B9-2309-489D-978E-B100FB7ADDDF}" srcOrd="3" destOrd="0" parTransId="{C54CB1B5-21CE-4A13-9559-DE34AA6F84AB}" sibTransId="{5FD5E0C6-DB09-48C5-82E8-43E8430A04AD}"/>
    <dgm:cxn modelId="{1DAA2D55-AD53-4AC6-8332-D25D6EA8B2E7}" srcId="{8583D285-354C-4691-8EBE-7892BD4B9DF5}" destId="{E307B146-53F4-4B39-BFA9-9B20F009351B}" srcOrd="0" destOrd="0" parTransId="{A5979F7C-B500-4DA1-B0AD-381EE85FE4EF}" sibTransId="{5A71BEEE-D3B2-4118-A1EE-901AF1B6D66F}"/>
    <dgm:cxn modelId="{3C684F95-F565-4FA3-82C1-9A056DE48246}" srcId="{8583D285-354C-4691-8EBE-7892BD4B9DF5}" destId="{A9F418A4-76EC-4E54-ABD4-3116130ED451}" srcOrd="2" destOrd="0" parTransId="{616960D6-AB33-422E-9076-2B790BE965B7}" sibTransId="{660F67C8-51D1-4415-B682-1F40B6BD3C7B}"/>
    <dgm:cxn modelId="{DFEB2FAC-103A-40B0-A7CE-BA152F6F866C}" srcId="{8583D285-354C-4691-8EBE-7892BD4B9DF5}" destId="{5FDB066A-D043-4537-9A32-863B1267B3F8}" srcOrd="1" destOrd="0" parTransId="{50ECC5EC-9713-4110-AAFB-6D5F358DC6A9}" sibTransId="{766B12A5-26DF-4367-82A9-2B73B585F7C0}"/>
    <dgm:cxn modelId="{40154CAC-F9EC-4F86-A2CE-1226C1F333EA}" type="presOf" srcId="{621268A7-F5D0-41AE-9C82-C4EEAE3D45F4}" destId="{DE38745E-8CA8-4F8D-A57F-F12A7570B815}" srcOrd="0" destOrd="0" presId="urn:microsoft.com/office/officeart/2018/2/layout/IconLabelList"/>
    <dgm:cxn modelId="{DCAC0EB1-D2BA-409E-9DD7-A6400676C50A}" type="presOf" srcId="{FD8EE311-D9EA-48B9-B083-7D4C5FFBDF27}" destId="{4FA5715D-15FE-47CC-B0D0-2166FE31FF05}" srcOrd="0" destOrd="0" presId="urn:microsoft.com/office/officeart/2018/2/layout/IconLabelList"/>
    <dgm:cxn modelId="{149514B3-C9CE-4D95-BB8D-EE029C637063}" type="presOf" srcId="{8075D5B9-2309-489D-978E-B100FB7ADDDF}" destId="{0847FD3E-353A-4883-9D58-30F6AC5F9813}" srcOrd="0" destOrd="0" presId="urn:microsoft.com/office/officeart/2018/2/layout/IconLabelList"/>
    <dgm:cxn modelId="{4B77AFC1-0E4D-4E08-AB87-7C446E743BDA}" type="presOf" srcId="{5FDB066A-D043-4537-9A32-863B1267B3F8}" destId="{BDE3F603-1DFC-41A0-A6A1-0ED81FBB5FF4}" srcOrd="0" destOrd="0" presId="urn:microsoft.com/office/officeart/2018/2/layout/IconLabelList"/>
    <dgm:cxn modelId="{75A110C9-752A-4795-B757-F5B80E624217}" type="presOf" srcId="{8583D285-354C-4691-8EBE-7892BD4B9DF5}" destId="{A4A9DD6F-316A-4BEF-9EC4-81FD0B826203}" srcOrd="0" destOrd="0" presId="urn:microsoft.com/office/officeart/2018/2/layout/IconLabelList"/>
    <dgm:cxn modelId="{02F69ADD-19AC-4FE5-8348-ED45F9BBE796}" type="presOf" srcId="{E307B146-53F4-4B39-BFA9-9B20F009351B}" destId="{F2C7A96F-FCC3-497B-92EA-1A280CD2A858}" srcOrd="0" destOrd="0" presId="urn:microsoft.com/office/officeart/2018/2/layout/IconLabelList"/>
    <dgm:cxn modelId="{3A47B617-1F57-48BF-BB90-55D703BE664E}" type="presParOf" srcId="{A4A9DD6F-316A-4BEF-9EC4-81FD0B826203}" destId="{15D2DFB7-68D0-4F57-AB87-A7277CD0F6BF}" srcOrd="0" destOrd="0" presId="urn:microsoft.com/office/officeart/2018/2/layout/IconLabelList"/>
    <dgm:cxn modelId="{52F43A3A-2907-4AE0-8820-FD6D502F7FCD}" type="presParOf" srcId="{15D2DFB7-68D0-4F57-AB87-A7277CD0F6BF}" destId="{34A2F3B8-5706-4D79-8D92-9DCF486967B7}" srcOrd="0" destOrd="0" presId="urn:microsoft.com/office/officeart/2018/2/layout/IconLabelList"/>
    <dgm:cxn modelId="{AC5ACDC0-A95D-47EB-820A-99A24FEC9696}" type="presParOf" srcId="{15D2DFB7-68D0-4F57-AB87-A7277CD0F6BF}" destId="{653FE6C4-B765-49AA-94D0-14A49CF42D01}" srcOrd="1" destOrd="0" presId="urn:microsoft.com/office/officeart/2018/2/layout/IconLabelList"/>
    <dgm:cxn modelId="{03EEFD85-C5EB-4F2D-B06D-53B485E8BCAB}" type="presParOf" srcId="{15D2DFB7-68D0-4F57-AB87-A7277CD0F6BF}" destId="{F2C7A96F-FCC3-497B-92EA-1A280CD2A858}" srcOrd="2" destOrd="0" presId="urn:microsoft.com/office/officeart/2018/2/layout/IconLabelList"/>
    <dgm:cxn modelId="{948101BB-F746-40DD-BA66-001C6B22E162}" type="presParOf" srcId="{A4A9DD6F-316A-4BEF-9EC4-81FD0B826203}" destId="{82BD45F3-4025-4833-A3BD-8FBD87767C5B}" srcOrd="1" destOrd="0" presId="urn:microsoft.com/office/officeart/2018/2/layout/IconLabelList"/>
    <dgm:cxn modelId="{5A6CF2D6-1CA9-4521-8500-28FD7F69325B}" type="presParOf" srcId="{A4A9DD6F-316A-4BEF-9EC4-81FD0B826203}" destId="{FAFF3D29-7EBE-41F4-9CC8-BD60F3097781}" srcOrd="2" destOrd="0" presId="urn:microsoft.com/office/officeart/2018/2/layout/IconLabelList"/>
    <dgm:cxn modelId="{647CC8B3-401E-49EB-97F2-33852DED61AE}" type="presParOf" srcId="{FAFF3D29-7EBE-41F4-9CC8-BD60F3097781}" destId="{3B2870C0-5841-4A20-8454-921FBF1360FC}" srcOrd="0" destOrd="0" presId="urn:microsoft.com/office/officeart/2018/2/layout/IconLabelList"/>
    <dgm:cxn modelId="{E51B0278-8A59-4764-B355-C094A6950C6A}" type="presParOf" srcId="{FAFF3D29-7EBE-41F4-9CC8-BD60F3097781}" destId="{AA2E4B8C-C65D-4CD5-9F43-717F31FC0025}" srcOrd="1" destOrd="0" presId="urn:microsoft.com/office/officeart/2018/2/layout/IconLabelList"/>
    <dgm:cxn modelId="{9B7EF711-BC73-485D-80B4-F0123414F3C9}" type="presParOf" srcId="{FAFF3D29-7EBE-41F4-9CC8-BD60F3097781}" destId="{BDE3F603-1DFC-41A0-A6A1-0ED81FBB5FF4}" srcOrd="2" destOrd="0" presId="urn:microsoft.com/office/officeart/2018/2/layout/IconLabelList"/>
    <dgm:cxn modelId="{E14BD999-7A50-43B4-A9D9-DE96DD8BFAA9}" type="presParOf" srcId="{A4A9DD6F-316A-4BEF-9EC4-81FD0B826203}" destId="{CB30C382-3F26-4B02-A73B-8819D9E13DED}" srcOrd="3" destOrd="0" presId="urn:microsoft.com/office/officeart/2018/2/layout/IconLabelList"/>
    <dgm:cxn modelId="{8E81AA93-9B3B-4668-941E-0732CBDF2D90}" type="presParOf" srcId="{A4A9DD6F-316A-4BEF-9EC4-81FD0B826203}" destId="{B8CABD6E-106E-4EC3-8908-0D1B2EAAEBEB}" srcOrd="4" destOrd="0" presId="urn:microsoft.com/office/officeart/2018/2/layout/IconLabelList"/>
    <dgm:cxn modelId="{3AC74416-27DD-4B8C-B160-E2A3D829B5BD}" type="presParOf" srcId="{B8CABD6E-106E-4EC3-8908-0D1B2EAAEBEB}" destId="{64D06088-8A9E-4F34-B243-AF1273302397}" srcOrd="0" destOrd="0" presId="urn:microsoft.com/office/officeart/2018/2/layout/IconLabelList"/>
    <dgm:cxn modelId="{A7FFCF0F-D1AC-4F84-A06D-F7C500AE4368}" type="presParOf" srcId="{B8CABD6E-106E-4EC3-8908-0D1B2EAAEBEB}" destId="{94234441-8A3C-4DDB-A83D-6ABF395DAF09}" srcOrd="1" destOrd="0" presId="urn:microsoft.com/office/officeart/2018/2/layout/IconLabelList"/>
    <dgm:cxn modelId="{65CA3FC1-CE38-485F-B3D5-30A1623DC5C4}" type="presParOf" srcId="{B8CABD6E-106E-4EC3-8908-0D1B2EAAEBEB}" destId="{5D89E5BF-D110-43FA-A717-C957C48A9B32}" srcOrd="2" destOrd="0" presId="urn:microsoft.com/office/officeart/2018/2/layout/IconLabelList"/>
    <dgm:cxn modelId="{635A1489-BA72-476C-92F5-749C5C370F00}" type="presParOf" srcId="{A4A9DD6F-316A-4BEF-9EC4-81FD0B826203}" destId="{3782C871-0754-44ED-96A1-B954109B7F9A}" srcOrd="5" destOrd="0" presId="urn:microsoft.com/office/officeart/2018/2/layout/IconLabelList"/>
    <dgm:cxn modelId="{285D2079-83D5-45CF-A1B1-CCF0E7ED1AA0}" type="presParOf" srcId="{A4A9DD6F-316A-4BEF-9EC4-81FD0B826203}" destId="{C4DBC43E-BDBE-4079-AA28-E3EB9C5AD510}" srcOrd="6" destOrd="0" presId="urn:microsoft.com/office/officeart/2018/2/layout/IconLabelList"/>
    <dgm:cxn modelId="{99B99967-432F-4D68-A449-BFFF9C135723}" type="presParOf" srcId="{C4DBC43E-BDBE-4079-AA28-E3EB9C5AD510}" destId="{972EFF9F-86C1-4B9B-B716-D16D9A17E2B9}" srcOrd="0" destOrd="0" presId="urn:microsoft.com/office/officeart/2018/2/layout/IconLabelList"/>
    <dgm:cxn modelId="{60CFA752-A672-48B3-AB6C-0E6B01927782}" type="presParOf" srcId="{C4DBC43E-BDBE-4079-AA28-E3EB9C5AD510}" destId="{815D1A6B-BA89-4F9C-913B-9225718D08ED}" srcOrd="1" destOrd="0" presId="urn:microsoft.com/office/officeart/2018/2/layout/IconLabelList"/>
    <dgm:cxn modelId="{6D6D193C-2842-402E-B4DE-DCB80CD27A7F}" type="presParOf" srcId="{C4DBC43E-BDBE-4079-AA28-E3EB9C5AD510}" destId="{0847FD3E-353A-4883-9D58-30F6AC5F9813}" srcOrd="2" destOrd="0" presId="urn:microsoft.com/office/officeart/2018/2/layout/IconLabelList"/>
    <dgm:cxn modelId="{72DB5F75-1E2B-4D91-A10A-B84D059CAA4B}" type="presParOf" srcId="{A4A9DD6F-316A-4BEF-9EC4-81FD0B826203}" destId="{C4D1E978-8972-4FB5-844D-5DD35A8BAD9A}" srcOrd="7" destOrd="0" presId="urn:microsoft.com/office/officeart/2018/2/layout/IconLabelList"/>
    <dgm:cxn modelId="{46591918-DDA6-41AC-B9F9-22905FFC331A}" type="presParOf" srcId="{A4A9DD6F-316A-4BEF-9EC4-81FD0B826203}" destId="{F926D271-C827-4D6F-B0BD-57A31DAD4008}" srcOrd="8" destOrd="0" presId="urn:microsoft.com/office/officeart/2018/2/layout/IconLabelList"/>
    <dgm:cxn modelId="{A45560DC-6C5A-4A99-90BF-ABE01CE3079A}" type="presParOf" srcId="{F926D271-C827-4D6F-B0BD-57A31DAD4008}" destId="{F3796DB4-0169-4768-85DC-7739CBF10A78}" srcOrd="0" destOrd="0" presId="urn:microsoft.com/office/officeart/2018/2/layout/IconLabelList"/>
    <dgm:cxn modelId="{E9B4EA12-1208-4B31-A1BE-6B8F5C6D71F1}" type="presParOf" srcId="{F926D271-C827-4D6F-B0BD-57A31DAD4008}" destId="{FE88D8A5-50F9-484B-8FEA-4B7AF484C877}" srcOrd="1" destOrd="0" presId="urn:microsoft.com/office/officeart/2018/2/layout/IconLabelList"/>
    <dgm:cxn modelId="{76539375-BD32-4EB4-A435-07FAEE13F348}" type="presParOf" srcId="{F926D271-C827-4D6F-B0BD-57A31DAD4008}" destId="{DE38745E-8CA8-4F8D-A57F-F12A7570B815}" srcOrd="2" destOrd="0" presId="urn:microsoft.com/office/officeart/2018/2/layout/IconLabelList"/>
    <dgm:cxn modelId="{08DEBEC2-952F-4BAC-8037-32AF05B8C781}" type="presParOf" srcId="{A4A9DD6F-316A-4BEF-9EC4-81FD0B826203}" destId="{F78ADB9F-DAEF-48D5-A518-F5684ED15484}" srcOrd="9" destOrd="0" presId="urn:microsoft.com/office/officeart/2018/2/layout/IconLabelList"/>
    <dgm:cxn modelId="{3D1A86BE-F9DA-4EC7-BF74-3A86B490A3F9}" type="presParOf" srcId="{A4A9DD6F-316A-4BEF-9EC4-81FD0B826203}" destId="{B1736AD7-D2C6-45D3-976A-975E5665B1B4}" srcOrd="10" destOrd="0" presId="urn:microsoft.com/office/officeart/2018/2/layout/IconLabelList"/>
    <dgm:cxn modelId="{BB759843-10DC-40CC-8D6E-E9770AC7241B}" type="presParOf" srcId="{B1736AD7-D2C6-45D3-976A-975E5665B1B4}" destId="{23A0163C-B4E1-4496-8B4E-FC2BE9BB9FD8}" srcOrd="0" destOrd="0" presId="urn:microsoft.com/office/officeart/2018/2/layout/IconLabelList"/>
    <dgm:cxn modelId="{75729955-0CA3-4A75-8D80-9F54E8F9D876}" type="presParOf" srcId="{B1736AD7-D2C6-45D3-976A-975E5665B1B4}" destId="{FA32D38C-A9D5-4DB7-836C-35A90E34E784}" srcOrd="1" destOrd="0" presId="urn:microsoft.com/office/officeart/2018/2/layout/IconLabelList"/>
    <dgm:cxn modelId="{AE255B5B-2AF9-4892-9C9B-D91736A1A6AA}" type="presParOf" srcId="{B1736AD7-D2C6-45D3-976A-975E5665B1B4}" destId="{4FA5715D-15FE-47CC-B0D0-2166FE31FF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83D285-354C-4691-8EBE-7892BD4B9D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307B146-53F4-4B39-BFA9-9B20F009351B}">
      <dgm:prSet/>
      <dgm:spPr/>
      <dgm:t>
        <a:bodyPr/>
        <a:lstStyle/>
        <a:p>
          <a:r>
            <a:rPr lang="en-GB" b="0" dirty="0"/>
            <a:t>Motivation</a:t>
          </a:r>
          <a:endParaRPr lang="en-US" b="0" dirty="0"/>
        </a:p>
      </dgm:t>
    </dgm:pt>
    <dgm:pt modelId="{A5979F7C-B500-4DA1-B0AD-381EE85FE4EF}" type="parTrans" cxnId="{1DAA2D55-AD53-4AC6-8332-D25D6EA8B2E7}">
      <dgm:prSet/>
      <dgm:spPr/>
      <dgm:t>
        <a:bodyPr/>
        <a:lstStyle/>
        <a:p>
          <a:endParaRPr lang="en-US"/>
        </a:p>
      </dgm:t>
    </dgm:pt>
    <dgm:pt modelId="{5A71BEEE-D3B2-4118-A1EE-901AF1B6D66F}" type="sibTrans" cxnId="{1DAA2D55-AD53-4AC6-8332-D25D6EA8B2E7}">
      <dgm:prSet/>
      <dgm:spPr/>
      <dgm:t>
        <a:bodyPr/>
        <a:lstStyle/>
        <a:p>
          <a:endParaRPr lang="en-US"/>
        </a:p>
      </dgm:t>
    </dgm:pt>
    <dgm:pt modelId="{5FDB066A-D043-4537-9A32-863B1267B3F8}">
      <dgm:prSet/>
      <dgm:spPr/>
      <dgm:t>
        <a:bodyPr/>
        <a:lstStyle/>
        <a:p>
          <a:r>
            <a:rPr lang="en-GB"/>
            <a:t>Background</a:t>
          </a:r>
          <a:endParaRPr lang="en-US"/>
        </a:p>
      </dgm:t>
    </dgm:pt>
    <dgm:pt modelId="{50ECC5EC-9713-4110-AAFB-6D5F358DC6A9}" type="parTrans" cxnId="{DFEB2FAC-103A-40B0-A7CE-BA152F6F866C}">
      <dgm:prSet/>
      <dgm:spPr/>
      <dgm:t>
        <a:bodyPr/>
        <a:lstStyle/>
        <a:p>
          <a:endParaRPr lang="en-US"/>
        </a:p>
      </dgm:t>
    </dgm:pt>
    <dgm:pt modelId="{766B12A5-26DF-4367-82A9-2B73B585F7C0}" type="sibTrans" cxnId="{DFEB2FAC-103A-40B0-A7CE-BA152F6F866C}">
      <dgm:prSet/>
      <dgm:spPr/>
      <dgm:t>
        <a:bodyPr/>
        <a:lstStyle/>
        <a:p>
          <a:endParaRPr lang="en-US"/>
        </a:p>
      </dgm:t>
    </dgm:pt>
    <dgm:pt modelId="{A9F418A4-76EC-4E54-ABD4-3116130ED451}">
      <dgm:prSet/>
      <dgm:spPr/>
      <dgm:t>
        <a:bodyPr/>
        <a:lstStyle/>
        <a:p>
          <a:r>
            <a:rPr lang="en-GB"/>
            <a:t>Methodology</a:t>
          </a:r>
          <a:endParaRPr lang="en-US"/>
        </a:p>
      </dgm:t>
    </dgm:pt>
    <dgm:pt modelId="{616960D6-AB33-422E-9076-2B790BE965B7}" type="parTrans" cxnId="{3C684F95-F565-4FA3-82C1-9A056DE48246}">
      <dgm:prSet/>
      <dgm:spPr/>
      <dgm:t>
        <a:bodyPr/>
        <a:lstStyle/>
        <a:p>
          <a:endParaRPr lang="en-US"/>
        </a:p>
      </dgm:t>
    </dgm:pt>
    <dgm:pt modelId="{660F67C8-51D1-4415-B682-1F40B6BD3C7B}" type="sibTrans" cxnId="{3C684F95-F565-4FA3-82C1-9A056DE48246}">
      <dgm:prSet/>
      <dgm:spPr/>
      <dgm:t>
        <a:bodyPr/>
        <a:lstStyle/>
        <a:p>
          <a:endParaRPr lang="en-US"/>
        </a:p>
      </dgm:t>
    </dgm:pt>
    <dgm:pt modelId="{8075D5B9-2309-489D-978E-B100FB7ADDDF}">
      <dgm:prSet/>
      <dgm:spPr/>
      <dgm:t>
        <a:bodyPr/>
        <a:lstStyle/>
        <a:p>
          <a:r>
            <a:rPr lang="en-GB" dirty="0"/>
            <a:t>Implementation</a:t>
          </a:r>
          <a:endParaRPr lang="en-US" dirty="0"/>
        </a:p>
      </dgm:t>
    </dgm:pt>
    <dgm:pt modelId="{C54CB1B5-21CE-4A13-9559-DE34AA6F84AB}" type="parTrans" cxnId="{D8E7B348-4CED-42EF-A3E8-C77BE48405A7}">
      <dgm:prSet/>
      <dgm:spPr/>
      <dgm:t>
        <a:bodyPr/>
        <a:lstStyle/>
        <a:p>
          <a:endParaRPr lang="en-US"/>
        </a:p>
      </dgm:t>
    </dgm:pt>
    <dgm:pt modelId="{5FD5E0C6-DB09-48C5-82E8-43E8430A04AD}" type="sibTrans" cxnId="{D8E7B348-4CED-42EF-A3E8-C77BE48405A7}">
      <dgm:prSet/>
      <dgm:spPr/>
      <dgm:t>
        <a:bodyPr/>
        <a:lstStyle/>
        <a:p>
          <a:endParaRPr lang="en-US"/>
        </a:p>
      </dgm:t>
    </dgm:pt>
    <dgm:pt modelId="{621268A7-F5D0-41AE-9C82-C4EEAE3D45F4}">
      <dgm:prSet/>
      <dgm:spPr/>
      <dgm:t>
        <a:bodyPr/>
        <a:lstStyle/>
        <a:p>
          <a:r>
            <a:rPr lang="en-GB"/>
            <a:t>Results</a:t>
          </a:r>
          <a:endParaRPr lang="en-US"/>
        </a:p>
      </dgm:t>
    </dgm:pt>
    <dgm:pt modelId="{35664167-6479-4780-817B-6E7374F469D9}" type="parTrans" cxnId="{93BA4B1F-6B7F-4082-B7AC-475EA2356DD8}">
      <dgm:prSet/>
      <dgm:spPr/>
      <dgm:t>
        <a:bodyPr/>
        <a:lstStyle/>
        <a:p>
          <a:endParaRPr lang="en-US"/>
        </a:p>
      </dgm:t>
    </dgm:pt>
    <dgm:pt modelId="{C9FE683D-34C0-4EFA-8B74-021AA24EB3EF}" type="sibTrans" cxnId="{93BA4B1F-6B7F-4082-B7AC-475EA2356DD8}">
      <dgm:prSet/>
      <dgm:spPr/>
      <dgm:t>
        <a:bodyPr/>
        <a:lstStyle/>
        <a:p>
          <a:endParaRPr lang="en-US"/>
        </a:p>
      </dgm:t>
    </dgm:pt>
    <dgm:pt modelId="{FD8EE311-D9EA-48B9-B083-7D4C5FFBDF27}">
      <dgm:prSet/>
      <dgm:spPr/>
      <dgm:t>
        <a:bodyPr/>
        <a:lstStyle/>
        <a:p>
          <a:r>
            <a:rPr lang="en-GB" b="1" dirty="0"/>
            <a:t>Conclusion</a:t>
          </a:r>
          <a:endParaRPr lang="en-US" b="1" dirty="0"/>
        </a:p>
      </dgm:t>
    </dgm:pt>
    <dgm:pt modelId="{E1C1338F-4258-4617-B6E7-732604B7A737}" type="parTrans" cxnId="{76211B06-15C7-4014-99EF-BF313F530448}">
      <dgm:prSet/>
      <dgm:spPr/>
      <dgm:t>
        <a:bodyPr/>
        <a:lstStyle/>
        <a:p>
          <a:endParaRPr lang="en-US"/>
        </a:p>
      </dgm:t>
    </dgm:pt>
    <dgm:pt modelId="{7AE65697-36EA-42BE-B866-59176E6E9D86}" type="sibTrans" cxnId="{76211B06-15C7-4014-99EF-BF313F530448}">
      <dgm:prSet/>
      <dgm:spPr/>
      <dgm:t>
        <a:bodyPr/>
        <a:lstStyle/>
        <a:p>
          <a:endParaRPr lang="en-US"/>
        </a:p>
      </dgm:t>
    </dgm:pt>
    <dgm:pt modelId="{A4A9DD6F-316A-4BEF-9EC4-81FD0B826203}" type="pres">
      <dgm:prSet presAssocID="{8583D285-354C-4691-8EBE-7892BD4B9DF5}" presName="root" presStyleCnt="0">
        <dgm:presLayoutVars>
          <dgm:dir/>
          <dgm:resizeHandles val="exact"/>
        </dgm:presLayoutVars>
      </dgm:prSet>
      <dgm:spPr/>
    </dgm:pt>
    <dgm:pt modelId="{15D2DFB7-68D0-4F57-AB87-A7277CD0F6BF}" type="pres">
      <dgm:prSet presAssocID="{E307B146-53F4-4B39-BFA9-9B20F009351B}" presName="compNode" presStyleCnt="0"/>
      <dgm:spPr/>
    </dgm:pt>
    <dgm:pt modelId="{34A2F3B8-5706-4D79-8D92-9DCF486967B7}" type="pres">
      <dgm:prSet presAssocID="{E307B146-53F4-4B39-BFA9-9B20F00935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 Outline"/>
        </a:ext>
      </dgm:extLst>
    </dgm:pt>
    <dgm:pt modelId="{653FE6C4-B765-49AA-94D0-14A49CF42D01}" type="pres">
      <dgm:prSet presAssocID="{E307B146-53F4-4B39-BFA9-9B20F009351B}" presName="spaceRect" presStyleCnt="0"/>
      <dgm:spPr/>
    </dgm:pt>
    <dgm:pt modelId="{F2C7A96F-FCC3-497B-92EA-1A280CD2A858}" type="pres">
      <dgm:prSet presAssocID="{E307B146-53F4-4B39-BFA9-9B20F009351B}" presName="textRect" presStyleLbl="revTx" presStyleIdx="0" presStyleCnt="6">
        <dgm:presLayoutVars>
          <dgm:chMax val="1"/>
          <dgm:chPref val="1"/>
        </dgm:presLayoutVars>
      </dgm:prSet>
      <dgm:spPr/>
    </dgm:pt>
    <dgm:pt modelId="{82BD45F3-4025-4833-A3BD-8FBD87767C5B}" type="pres">
      <dgm:prSet presAssocID="{5A71BEEE-D3B2-4118-A1EE-901AF1B6D66F}" presName="sibTrans" presStyleCnt="0"/>
      <dgm:spPr/>
    </dgm:pt>
    <dgm:pt modelId="{FAFF3D29-7EBE-41F4-9CC8-BD60F3097781}" type="pres">
      <dgm:prSet presAssocID="{5FDB066A-D043-4537-9A32-863B1267B3F8}" presName="compNode" presStyleCnt="0"/>
      <dgm:spPr/>
    </dgm:pt>
    <dgm:pt modelId="{3B2870C0-5841-4A20-8454-921FBF1360FC}" type="pres">
      <dgm:prSet presAssocID="{5FDB066A-D043-4537-9A32-863B1267B3F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AA2E4B8C-C65D-4CD5-9F43-717F31FC0025}" type="pres">
      <dgm:prSet presAssocID="{5FDB066A-D043-4537-9A32-863B1267B3F8}" presName="spaceRect" presStyleCnt="0"/>
      <dgm:spPr/>
    </dgm:pt>
    <dgm:pt modelId="{BDE3F603-1DFC-41A0-A6A1-0ED81FBB5FF4}" type="pres">
      <dgm:prSet presAssocID="{5FDB066A-D043-4537-9A32-863B1267B3F8}" presName="textRect" presStyleLbl="revTx" presStyleIdx="1" presStyleCnt="6">
        <dgm:presLayoutVars>
          <dgm:chMax val="1"/>
          <dgm:chPref val="1"/>
        </dgm:presLayoutVars>
      </dgm:prSet>
      <dgm:spPr/>
    </dgm:pt>
    <dgm:pt modelId="{CB30C382-3F26-4B02-A73B-8819D9E13DED}" type="pres">
      <dgm:prSet presAssocID="{766B12A5-26DF-4367-82A9-2B73B585F7C0}" presName="sibTrans" presStyleCnt="0"/>
      <dgm:spPr/>
    </dgm:pt>
    <dgm:pt modelId="{B8CABD6E-106E-4EC3-8908-0D1B2EAAEBEB}" type="pres">
      <dgm:prSet presAssocID="{A9F418A4-76EC-4E54-ABD4-3116130ED451}" presName="compNode" presStyleCnt="0"/>
      <dgm:spPr/>
    </dgm:pt>
    <dgm:pt modelId="{64D06088-8A9E-4F34-B243-AF1273302397}" type="pres">
      <dgm:prSet presAssocID="{A9F418A4-76EC-4E54-ABD4-3116130ED45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ment"/>
        </a:ext>
      </dgm:extLst>
    </dgm:pt>
    <dgm:pt modelId="{94234441-8A3C-4DDB-A83D-6ABF395DAF09}" type="pres">
      <dgm:prSet presAssocID="{A9F418A4-76EC-4E54-ABD4-3116130ED451}" presName="spaceRect" presStyleCnt="0"/>
      <dgm:spPr/>
    </dgm:pt>
    <dgm:pt modelId="{5D89E5BF-D110-43FA-A717-C957C48A9B32}" type="pres">
      <dgm:prSet presAssocID="{A9F418A4-76EC-4E54-ABD4-3116130ED451}" presName="textRect" presStyleLbl="revTx" presStyleIdx="2" presStyleCnt="6">
        <dgm:presLayoutVars>
          <dgm:chMax val="1"/>
          <dgm:chPref val="1"/>
        </dgm:presLayoutVars>
      </dgm:prSet>
      <dgm:spPr/>
    </dgm:pt>
    <dgm:pt modelId="{3782C871-0754-44ED-96A1-B954109B7F9A}" type="pres">
      <dgm:prSet presAssocID="{660F67C8-51D1-4415-B682-1F40B6BD3C7B}" presName="sibTrans" presStyleCnt="0"/>
      <dgm:spPr/>
    </dgm:pt>
    <dgm:pt modelId="{C4DBC43E-BDBE-4079-AA28-E3EB9C5AD510}" type="pres">
      <dgm:prSet presAssocID="{8075D5B9-2309-489D-978E-B100FB7ADDDF}" presName="compNode" presStyleCnt="0"/>
      <dgm:spPr/>
    </dgm:pt>
    <dgm:pt modelId="{972EFF9F-86C1-4B9B-B716-D16D9A17E2B9}" type="pres">
      <dgm:prSet presAssocID="{8075D5B9-2309-489D-978E-B100FB7ADDD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815D1A6B-BA89-4F9C-913B-9225718D08ED}" type="pres">
      <dgm:prSet presAssocID="{8075D5B9-2309-489D-978E-B100FB7ADDDF}" presName="spaceRect" presStyleCnt="0"/>
      <dgm:spPr/>
    </dgm:pt>
    <dgm:pt modelId="{0847FD3E-353A-4883-9D58-30F6AC5F9813}" type="pres">
      <dgm:prSet presAssocID="{8075D5B9-2309-489D-978E-B100FB7ADDDF}" presName="textRect" presStyleLbl="revTx" presStyleIdx="3" presStyleCnt="6">
        <dgm:presLayoutVars>
          <dgm:chMax val="1"/>
          <dgm:chPref val="1"/>
        </dgm:presLayoutVars>
      </dgm:prSet>
      <dgm:spPr/>
    </dgm:pt>
    <dgm:pt modelId="{C4D1E978-8972-4FB5-844D-5DD35A8BAD9A}" type="pres">
      <dgm:prSet presAssocID="{5FD5E0C6-DB09-48C5-82E8-43E8430A04AD}" presName="sibTrans" presStyleCnt="0"/>
      <dgm:spPr/>
    </dgm:pt>
    <dgm:pt modelId="{F926D271-C827-4D6F-B0BD-57A31DAD4008}" type="pres">
      <dgm:prSet presAssocID="{621268A7-F5D0-41AE-9C82-C4EEAE3D45F4}" presName="compNode" presStyleCnt="0"/>
      <dgm:spPr/>
    </dgm:pt>
    <dgm:pt modelId="{F3796DB4-0169-4768-85DC-7739CBF10A78}" type="pres">
      <dgm:prSet presAssocID="{621268A7-F5D0-41AE-9C82-C4EEAE3D45F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FE88D8A5-50F9-484B-8FEA-4B7AF484C877}" type="pres">
      <dgm:prSet presAssocID="{621268A7-F5D0-41AE-9C82-C4EEAE3D45F4}" presName="spaceRect" presStyleCnt="0"/>
      <dgm:spPr/>
    </dgm:pt>
    <dgm:pt modelId="{DE38745E-8CA8-4F8D-A57F-F12A7570B815}" type="pres">
      <dgm:prSet presAssocID="{621268A7-F5D0-41AE-9C82-C4EEAE3D45F4}" presName="textRect" presStyleLbl="revTx" presStyleIdx="4" presStyleCnt="6">
        <dgm:presLayoutVars>
          <dgm:chMax val="1"/>
          <dgm:chPref val="1"/>
        </dgm:presLayoutVars>
      </dgm:prSet>
      <dgm:spPr/>
    </dgm:pt>
    <dgm:pt modelId="{F78ADB9F-DAEF-48D5-A518-F5684ED15484}" type="pres">
      <dgm:prSet presAssocID="{C9FE683D-34C0-4EFA-8B74-021AA24EB3EF}" presName="sibTrans" presStyleCnt="0"/>
      <dgm:spPr/>
    </dgm:pt>
    <dgm:pt modelId="{B1736AD7-D2C6-45D3-976A-975E5665B1B4}" type="pres">
      <dgm:prSet presAssocID="{FD8EE311-D9EA-48B9-B083-7D4C5FFBDF27}" presName="compNode" presStyleCnt="0"/>
      <dgm:spPr/>
    </dgm:pt>
    <dgm:pt modelId="{23A0163C-B4E1-4496-8B4E-FC2BE9BB9FD8}" type="pres">
      <dgm:prSet presAssocID="{FD8EE311-D9EA-48B9-B083-7D4C5FFBDF2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FA32D38C-A9D5-4DB7-836C-35A90E34E784}" type="pres">
      <dgm:prSet presAssocID="{FD8EE311-D9EA-48B9-B083-7D4C5FFBDF27}" presName="spaceRect" presStyleCnt="0"/>
      <dgm:spPr/>
    </dgm:pt>
    <dgm:pt modelId="{4FA5715D-15FE-47CC-B0D0-2166FE31FF05}" type="pres">
      <dgm:prSet presAssocID="{FD8EE311-D9EA-48B9-B083-7D4C5FFBDF2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6211B06-15C7-4014-99EF-BF313F530448}" srcId="{8583D285-354C-4691-8EBE-7892BD4B9DF5}" destId="{FD8EE311-D9EA-48B9-B083-7D4C5FFBDF27}" srcOrd="5" destOrd="0" parTransId="{E1C1338F-4258-4617-B6E7-732604B7A737}" sibTransId="{7AE65697-36EA-42BE-B866-59176E6E9D86}"/>
    <dgm:cxn modelId="{93BA4B1F-6B7F-4082-B7AC-475EA2356DD8}" srcId="{8583D285-354C-4691-8EBE-7892BD4B9DF5}" destId="{621268A7-F5D0-41AE-9C82-C4EEAE3D45F4}" srcOrd="4" destOrd="0" parTransId="{35664167-6479-4780-817B-6E7374F469D9}" sibTransId="{C9FE683D-34C0-4EFA-8B74-021AA24EB3EF}"/>
    <dgm:cxn modelId="{F3185A29-51F1-4900-AE0C-710A4C422F3F}" type="presOf" srcId="{A9F418A4-76EC-4E54-ABD4-3116130ED451}" destId="{5D89E5BF-D110-43FA-A717-C957C48A9B32}" srcOrd="0" destOrd="0" presId="urn:microsoft.com/office/officeart/2018/2/layout/IconLabelList"/>
    <dgm:cxn modelId="{D8E7B348-4CED-42EF-A3E8-C77BE48405A7}" srcId="{8583D285-354C-4691-8EBE-7892BD4B9DF5}" destId="{8075D5B9-2309-489D-978E-B100FB7ADDDF}" srcOrd="3" destOrd="0" parTransId="{C54CB1B5-21CE-4A13-9559-DE34AA6F84AB}" sibTransId="{5FD5E0C6-DB09-48C5-82E8-43E8430A04AD}"/>
    <dgm:cxn modelId="{1DAA2D55-AD53-4AC6-8332-D25D6EA8B2E7}" srcId="{8583D285-354C-4691-8EBE-7892BD4B9DF5}" destId="{E307B146-53F4-4B39-BFA9-9B20F009351B}" srcOrd="0" destOrd="0" parTransId="{A5979F7C-B500-4DA1-B0AD-381EE85FE4EF}" sibTransId="{5A71BEEE-D3B2-4118-A1EE-901AF1B6D66F}"/>
    <dgm:cxn modelId="{3C684F95-F565-4FA3-82C1-9A056DE48246}" srcId="{8583D285-354C-4691-8EBE-7892BD4B9DF5}" destId="{A9F418A4-76EC-4E54-ABD4-3116130ED451}" srcOrd="2" destOrd="0" parTransId="{616960D6-AB33-422E-9076-2B790BE965B7}" sibTransId="{660F67C8-51D1-4415-B682-1F40B6BD3C7B}"/>
    <dgm:cxn modelId="{DFEB2FAC-103A-40B0-A7CE-BA152F6F866C}" srcId="{8583D285-354C-4691-8EBE-7892BD4B9DF5}" destId="{5FDB066A-D043-4537-9A32-863B1267B3F8}" srcOrd="1" destOrd="0" parTransId="{50ECC5EC-9713-4110-AAFB-6D5F358DC6A9}" sibTransId="{766B12A5-26DF-4367-82A9-2B73B585F7C0}"/>
    <dgm:cxn modelId="{40154CAC-F9EC-4F86-A2CE-1226C1F333EA}" type="presOf" srcId="{621268A7-F5D0-41AE-9C82-C4EEAE3D45F4}" destId="{DE38745E-8CA8-4F8D-A57F-F12A7570B815}" srcOrd="0" destOrd="0" presId="urn:microsoft.com/office/officeart/2018/2/layout/IconLabelList"/>
    <dgm:cxn modelId="{DCAC0EB1-D2BA-409E-9DD7-A6400676C50A}" type="presOf" srcId="{FD8EE311-D9EA-48B9-B083-7D4C5FFBDF27}" destId="{4FA5715D-15FE-47CC-B0D0-2166FE31FF05}" srcOrd="0" destOrd="0" presId="urn:microsoft.com/office/officeart/2018/2/layout/IconLabelList"/>
    <dgm:cxn modelId="{149514B3-C9CE-4D95-BB8D-EE029C637063}" type="presOf" srcId="{8075D5B9-2309-489D-978E-B100FB7ADDDF}" destId="{0847FD3E-353A-4883-9D58-30F6AC5F9813}" srcOrd="0" destOrd="0" presId="urn:microsoft.com/office/officeart/2018/2/layout/IconLabelList"/>
    <dgm:cxn modelId="{4B77AFC1-0E4D-4E08-AB87-7C446E743BDA}" type="presOf" srcId="{5FDB066A-D043-4537-9A32-863B1267B3F8}" destId="{BDE3F603-1DFC-41A0-A6A1-0ED81FBB5FF4}" srcOrd="0" destOrd="0" presId="urn:microsoft.com/office/officeart/2018/2/layout/IconLabelList"/>
    <dgm:cxn modelId="{75A110C9-752A-4795-B757-F5B80E624217}" type="presOf" srcId="{8583D285-354C-4691-8EBE-7892BD4B9DF5}" destId="{A4A9DD6F-316A-4BEF-9EC4-81FD0B826203}" srcOrd="0" destOrd="0" presId="urn:microsoft.com/office/officeart/2018/2/layout/IconLabelList"/>
    <dgm:cxn modelId="{02F69ADD-19AC-4FE5-8348-ED45F9BBE796}" type="presOf" srcId="{E307B146-53F4-4B39-BFA9-9B20F009351B}" destId="{F2C7A96F-FCC3-497B-92EA-1A280CD2A858}" srcOrd="0" destOrd="0" presId="urn:microsoft.com/office/officeart/2018/2/layout/IconLabelList"/>
    <dgm:cxn modelId="{3A47B617-1F57-48BF-BB90-55D703BE664E}" type="presParOf" srcId="{A4A9DD6F-316A-4BEF-9EC4-81FD0B826203}" destId="{15D2DFB7-68D0-4F57-AB87-A7277CD0F6BF}" srcOrd="0" destOrd="0" presId="urn:microsoft.com/office/officeart/2018/2/layout/IconLabelList"/>
    <dgm:cxn modelId="{52F43A3A-2907-4AE0-8820-FD6D502F7FCD}" type="presParOf" srcId="{15D2DFB7-68D0-4F57-AB87-A7277CD0F6BF}" destId="{34A2F3B8-5706-4D79-8D92-9DCF486967B7}" srcOrd="0" destOrd="0" presId="urn:microsoft.com/office/officeart/2018/2/layout/IconLabelList"/>
    <dgm:cxn modelId="{AC5ACDC0-A95D-47EB-820A-99A24FEC9696}" type="presParOf" srcId="{15D2DFB7-68D0-4F57-AB87-A7277CD0F6BF}" destId="{653FE6C4-B765-49AA-94D0-14A49CF42D01}" srcOrd="1" destOrd="0" presId="urn:microsoft.com/office/officeart/2018/2/layout/IconLabelList"/>
    <dgm:cxn modelId="{03EEFD85-C5EB-4F2D-B06D-53B485E8BCAB}" type="presParOf" srcId="{15D2DFB7-68D0-4F57-AB87-A7277CD0F6BF}" destId="{F2C7A96F-FCC3-497B-92EA-1A280CD2A858}" srcOrd="2" destOrd="0" presId="urn:microsoft.com/office/officeart/2018/2/layout/IconLabelList"/>
    <dgm:cxn modelId="{948101BB-F746-40DD-BA66-001C6B22E162}" type="presParOf" srcId="{A4A9DD6F-316A-4BEF-9EC4-81FD0B826203}" destId="{82BD45F3-4025-4833-A3BD-8FBD87767C5B}" srcOrd="1" destOrd="0" presId="urn:microsoft.com/office/officeart/2018/2/layout/IconLabelList"/>
    <dgm:cxn modelId="{5A6CF2D6-1CA9-4521-8500-28FD7F69325B}" type="presParOf" srcId="{A4A9DD6F-316A-4BEF-9EC4-81FD0B826203}" destId="{FAFF3D29-7EBE-41F4-9CC8-BD60F3097781}" srcOrd="2" destOrd="0" presId="urn:microsoft.com/office/officeart/2018/2/layout/IconLabelList"/>
    <dgm:cxn modelId="{647CC8B3-401E-49EB-97F2-33852DED61AE}" type="presParOf" srcId="{FAFF3D29-7EBE-41F4-9CC8-BD60F3097781}" destId="{3B2870C0-5841-4A20-8454-921FBF1360FC}" srcOrd="0" destOrd="0" presId="urn:microsoft.com/office/officeart/2018/2/layout/IconLabelList"/>
    <dgm:cxn modelId="{E51B0278-8A59-4764-B355-C094A6950C6A}" type="presParOf" srcId="{FAFF3D29-7EBE-41F4-9CC8-BD60F3097781}" destId="{AA2E4B8C-C65D-4CD5-9F43-717F31FC0025}" srcOrd="1" destOrd="0" presId="urn:microsoft.com/office/officeart/2018/2/layout/IconLabelList"/>
    <dgm:cxn modelId="{9B7EF711-BC73-485D-80B4-F0123414F3C9}" type="presParOf" srcId="{FAFF3D29-7EBE-41F4-9CC8-BD60F3097781}" destId="{BDE3F603-1DFC-41A0-A6A1-0ED81FBB5FF4}" srcOrd="2" destOrd="0" presId="urn:microsoft.com/office/officeart/2018/2/layout/IconLabelList"/>
    <dgm:cxn modelId="{E14BD999-7A50-43B4-A9D9-DE96DD8BFAA9}" type="presParOf" srcId="{A4A9DD6F-316A-4BEF-9EC4-81FD0B826203}" destId="{CB30C382-3F26-4B02-A73B-8819D9E13DED}" srcOrd="3" destOrd="0" presId="urn:microsoft.com/office/officeart/2018/2/layout/IconLabelList"/>
    <dgm:cxn modelId="{8E81AA93-9B3B-4668-941E-0732CBDF2D90}" type="presParOf" srcId="{A4A9DD6F-316A-4BEF-9EC4-81FD0B826203}" destId="{B8CABD6E-106E-4EC3-8908-0D1B2EAAEBEB}" srcOrd="4" destOrd="0" presId="urn:microsoft.com/office/officeart/2018/2/layout/IconLabelList"/>
    <dgm:cxn modelId="{3AC74416-27DD-4B8C-B160-E2A3D829B5BD}" type="presParOf" srcId="{B8CABD6E-106E-4EC3-8908-0D1B2EAAEBEB}" destId="{64D06088-8A9E-4F34-B243-AF1273302397}" srcOrd="0" destOrd="0" presId="urn:microsoft.com/office/officeart/2018/2/layout/IconLabelList"/>
    <dgm:cxn modelId="{A7FFCF0F-D1AC-4F84-A06D-F7C500AE4368}" type="presParOf" srcId="{B8CABD6E-106E-4EC3-8908-0D1B2EAAEBEB}" destId="{94234441-8A3C-4DDB-A83D-6ABF395DAF09}" srcOrd="1" destOrd="0" presId="urn:microsoft.com/office/officeart/2018/2/layout/IconLabelList"/>
    <dgm:cxn modelId="{65CA3FC1-CE38-485F-B3D5-30A1623DC5C4}" type="presParOf" srcId="{B8CABD6E-106E-4EC3-8908-0D1B2EAAEBEB}" destId="{5D89E5BF-D110-43FA-A717-C957C48A9B32}" srcOrd="2" destOrd="0" presId="urn:microsoft.com/office/officeart/2018/2/layout/IconLabelList"/>
    <dgm:cxn modelId="{635A1489-BA72-476C-92F5-749C5C370F00}" type="presParOf" srcId="{A4A9DD6F-316A-4BEF-9EC4-81FD0B826203}" destId="{3782C871-0754-44ED-96A1-B954109B7F9A}" srcOrd="5" destOrd="0" presId="urn:microsoft.com/office/officeart/2018/2/layout/IconLabelList"/>
    <dgm:cxn modelId="{285D2079-83D5-45CF-A1B1-CCF0E7ED1AA0}" type="presParOf" srcId="{A4A9DD6F-316A-4BEF-9EC4-81FD0B826203}" destId="{C4DBC43E-BDBE-4079-AA28-E3EB9C5AD510}" srcOrd="6" destOrd="0" presId="urn:microsoft.com/office/officeart/2018/2/layout/IconLabelList"/>
    <dgm:cxn modelId="{99B99967-432F-4D68-A449-BFFF9C135723}" type="presParOf" srcId="{C4DBC43E-BDBE-4079-AA28-E3EB9C5AD510}" destId="{972EFF9F-86C1-4B9B-B716-D16D9A17E2B9}" srcOrd="0" destOrd="0" presId="urn:microsoft.com/office/officeart/2018/2/layout/IconLabelList"/>
    <dgm:cxn modelId="{60CFA752-A672-48B3-AB6C-0E6B01927782}" type="presParOf" srcId="{C4DBC43E-BDBE-4079-AA28-E3EB9C5AD510}" destId="{815D1A6B-BA89-4F9C-913B-9225718D08ED}" srcOrd="1" destOrd="0" presId="urn:microsoft.com/office/officeart/2018/2/layout/IconLabelList"/>
    <dgm:cxn modelId="{6D6D193C-2842-402E-B4DE-DCB80CD27A7F}" type="presParOf" srcId="{C4DBC43E-BDBE-4079-AA28-E3EB9C5AD510}" destId="{0847FD3E-353A-4883-9D58-30F6AC5F9813}" srcOrd="2" destOrd="0" presId="urn:microsoft.com/office/officeart/2018/2/layout/IconLabelList"/>
    <dgm:cxn modelId="{72DB5F75-1E2B-4D91-A10A-B84D059CAA4B}" type="presParOf" srcId="{A4A9DD6F-316A-4BEF-9EC4-81FD0B826203}" destId="{C4D1E978-8972-4FB5-844D-5DD35A8BAD9A}" srcOrd="7" destOrd="0" presId="urn:microsoft.com/office/officeart/2018/2/layout/IconLabelList"/>
    <dgm:cxn modelId="{46591918-DDA6-41AC-B9F9-22905FFC331A}" type="presParOf" srcId="{A4A9DD6F-316A-4BEF-9EC4-81FD0B826203}" destId="{F926D271-C827-4D6F-B0BD-57A31DAD4008}" srcOrd="8" destOrd="0" presId="urn:microsoft.com/office/officeart/2018/2/layout/IconLabelList"/>
    <dgm:cxn modelId="{A45560DC-6C5A-4A99-90BF-ABE01CE3079A}" type="presParOf" srcId="{F926D271-C827-4D6F-B0BD-57A31DAD4008}" destId="{F3796DB4-0169-4768-85DC-7739CBF10A78}" srcOrd="0" destOrd="0" presId="urn:microsoft.com/office/officeart/2018/2/layout/IconLabelList"/>
    <dgm:cxn modelId="{E9B4EA12-1208-4B31-A1BE-6B8F5C6D71F1}" type="presParOf" srcId="{F926D271-C827-4D6F-B0BD-57A31DAD4008}" destId="{FE88D8A5-50F9-484B-8FEA-4B7AF484C877}" srcOrd="1" destOrd="0" presId="urn:microsoft.com/office/officeart/2018/2/layout/IconLabelList"/>
    <dgm:cxn modelId="{76539375-BD32-4EB4-A435-07FAEE13F348}" type="presParOf" srcId="{F926D271-C827-4D6F-B0BD-57A31DAD4008}" destId="{DE38745E-8CA8-4F8D-A57F-F12A7570B815}" srcOrd="2" destOrd="0" presId="urn:microsoft.com/office/officeart/2018/2/layout/IconLabelList"/>
    <dgm:cxn modelId="{08DEBEC2-952F-4BAC-8037-32AF05B8C781}" type="presParOf" srcId="{A4A9DD6F-316A-4BEF-9EC4-81FD0B826203}" destId="{F78ADB9F-DAEF-48D5-A518-F5684ED15484}" srcOrd="9" destOrd="0" presId="urn:microsoft.com/office/officeart/2018/2/layout/IconLabelList"/>
    <dgm:cxn modelId="{3D1A86BE-F9DA-4EC7-BF74-3A86B490A3F9}" type="presParOf" srcId="{A4A9DD6F-316A-4BEF-9EC4-81FD0B826203}" destId="{B1736AD7-D2C6-45D3-976A-975E5665B1B4}" srcOrd="10" destOrd="0" presId="urn:microsoft.com/office/officeart/2018/2/layout/IconLabelList"/>
    <dgm:cxn modelId="{BB759843-10DC-40CC-8D6E-E9770AC7241B}" type="presParOf" srcId="{B1736AD7-D2C6-45D3-976A-975E5665B1B4}" destId="{23A0163C-B4E1-4496-8B4E-FC2BE9BB9FD8}" srcOrd="0" destOrd="0" presId="urn:microsoft.com/office/officeart/2018/2/layout/IconLabelList"/>
    <dgm:cxn modelId="{75729955-0CA3-4A75-8D80-9F54E8F9D876}" type="presParOf" srcId="{B1736AD7-D2C6-45D3-976A-975E5665B1B4}" destId="{FA32D38C-A9D5-4DB7-836C-35A90E34E784}" srcOrd="1" destOrd="0" presId="urn:microsoft.com/office/officeart/2018/2/layout/IconLabelList"/>
    <dgm:cxn modelId="{AE255B5B-2AF9-4892-9C9B-D91736A1A6AA}" type="presParOf" srcId="{B1736AD7-D2C6-45D3-976A-975E5665B1B4}" destId="{4FA5715D-15FE-47CC-B0D0-2166FE31FF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2F3B8-5706-4D79-8D92-9DCF486967B7}">
      <dsp:nvSpPr>
        <dsp:cNvPr id="0" name=""/>
        <dsp:cNvSpPr/>
      </dsp:nvSpPr>
      <dsp:spPr>
        <a:xfrm>
          <a:off x="43895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A96F-FCC3-497B-92EA-1A280CD2A858}">
      <dsp:nvSpPr>
        <dsp:cNvPr id="0" name=""/>
        <dsp:cNvSpPr/>
      </dsp:nvSpPr>
      <dsp:spPr>
        <a:xfrm>
          <a:off x="341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Motivation</a:t>
          </a:r>
          <a:endParaRPr lang="en-US" sz="1600" kern="1200"/>
        </a:p>
      </dsp:txBody>
      <dsp:txXfrm>
        <a:off x="3410" y="1860616"/>
        <a:ext cx="1583789" cy="633515"/>
      </dsp:txXfrm>
    </dsp:sp>
    <dsp:sp modelId="{3B2870C0-5841-4A20-8454-921FBF1360FC}">
      <dsp:nvSpPr>
        <dsp:cNvPr id="0" name=""/>
        <dsp:cNvSpPr/>
      </dsp:nvSpPr>
      <dsp:spPr>
        <a:xfrm>
          <a:off x="2299904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3F603-1DFC-41A0-A6A1-0ED81FBB5FF4}">
      <dsp:nvSpPr>
        <dsp:cNvPr id="0" name=""/>
        <dsp:cNvSpPr/>
      </dsp:nvSpPr>
      <dsp:spPr>
        <a:xfrm>
          <a:off x="1864362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Background</a:t>
          </a:r>
          <a:endParaRPr lang="en-US" sz="1600" kern="1200"/>
        </a:p>
      </dsp:txBody>
      <dsp:txXfrm>
        <a:off x="1864362" y="1860616"/>
        <a:ext cx="1583789" cy="633515"/>
      </dsp:txXfrm>
    </dsp:sp>
    <dsp:sp modelId="{64D06088-8A9E-4F34-B243-AF1273302397}">
      <dsp:nvSpPr>
        <dsp:cNvPr id="0" name=""/>
        <dsp:cNvSpPr/>
      </dsp:nvSpPr>
      <dsp:spPr>
        <a:xfrm>
          <a:off x="4160856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9E5BF-D110-43FA-A717-C957C48A9B32}">
      <dsp:nvSpPr>
        <dsp:cNvPr id="0" name=""/>
        <dsp:cNvSpPr/>
      </dsp:nvSpPr>
      <dsp:spPr>
        <a:xfrm>
          <a:off x="3725314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Methodology</a:t>
          </a:r>
          <a:endParaRPr lang="en-US" sz="1600" kern="1200"/>
        </a:p>
      </dsp:txBody>
      <dsp:txXfrm>
        <a:off x="3725314" y="1860616"/>
        <a:ext cx="1583789" cy="633515"/>
      </dsp:txXfrm>
    </dsp:sp>
    <dsp:sp modelId="{972EFF9F-86C1-4B9B-B716-D16D9A17E2B9}">
      <dsp:nvSpPr>
        <dsp:cNvPr id="0" name=""/>
        <dsp:cNvSpPr/>
      </dsp:nvSpPr>
      <dsp:spPr>
        <a:xfrm>
          <a:off x="6021808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7FD3E-353A-4883-9D58-30F6AC5F9813}">
      <dsp:nvSpPr>
        <dsp:cNvPr id="0" name=""/>
        <dsp:cNvSpPr/>
      </dsp:nvSpPr>
      <dsp:spPr>
        <a:xfrm>
          <a:off x="5586266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Implementation</a:t>
          </a:r>
          <a:endParaRPr lang="en-US" sz="1600" kern="1200" dirty="0"/>
        </a:p>
      </dsp:txBody>
      <dsp:txXfrm>
        <a:off x="5586266" y="1860616"/>
        <a:ext cx="1583789" cy="633515"/>
      </dsp:txXfrm>
    </dsp:sp>
    <dsp:sp modelId="{F3796DB4-0169-4768-85DC-7739CBF10A78}">
      <dsp:nvSpPr>
        <dsp:cNvPr id="0" name=""/>
        <dsp:cNvSpPr/>
      </dsp:nvSpPr>
      <dsp:spPr>
        <a:xfrm>
          <a:off x="7882760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8745E-8CA8-4F8D-A57F-F12A7570B815}">
      <dsp:nvSpPr>
        <dsp:cNvPr id="0" name=""/>
        <dsp:cNvSpPr/>
      </dsp:nvSpPr>
      <dsp:spPr>
        <a:xfrm>
          <a:off x="7447218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Results</a:t>
          </a:r>
          <a:endParaRPr lang="en-US" sz="1600" kern="1200"/>
        </a:p>
      </dsp:txBody>
      <dsp:txXfrm>
        <a:off x="7447218" y="1860616"/>
        <a:ext cx="1583789" cy="633515"/>
      </dsp:txXfrm>
    </dsp:sp>
    <dsp:sp modelId="{23A0163C-B4E1-4496-8B4E-FC2BE9BB9FD8}">
      <dsp:nvSpPr>
        <dsp:cNvPr id="0" name=""/>
        <dsp:cNvSpPr/>
      </dsp:nvSpPr>
      <dsp:spPr>
        <a:xfrm>
          <a:off x="974371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5715D-15FE-47CC-B0D0-2166FE31FF05}">
      <dsp:nvSpPr>
        <dsp:cNvPr id="0" name=""/>
        <dsp:cNvSpPr/>
      </dsp:nvSpPr>
      <dsp:spPr>
        <a:xfrm>
          <a:off x="930817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Conclusion</a:t>
          </a:r>
          <a:endParaRPr lang="en-US" sz="1600" kern="1200"/>
        </a:p>
      </dsp:txBody>
      <dsp:txXfrm>
        <a:off x="9308170" y="1860616"/>
        <a:ext cx="1583789" cy="633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2F3B8-5706-4D79-8D92-9DCF486967B7}">
      <dsp:nvSpPr>
        <dsp:cNvPr id="0" name=""/>
        <dsp:cNvSpPr/>
      </dsp:nvSpPr>
      <dsp:spPr>
        <a:xfrm>
          <a:off x="43895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A96F-FCC3-497B-92EA-1A280CD2A858}">
      <dsp:nvSpPr>
        <dsp:cNvPr id="0" name=""/>
        <dsp:cNvSpPr/>
      </dsp:nvSpPr>
      <dsp:spPr>
        <a:xfrm>
          <a:off x="341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Motivation</a:t>
          </a:r>
          <a:endParaRPr lang="en-US" sz="1600" b="0" kern="1200" dirty="0"/>
        </a:p>
      </dsp:txBody>
      <dsp:txXfrm>
        <a:off x="3410" y="1860616"/>
        <a:ext cx="1583789" cy="633515"/>
      </dsp:txXfrm>
    </dsp:sp>
    <dsp:sp modelId="{3B2870C0-5841-4A20-8454-921FBF1360FC}">
      <dsp:nvSpPr>
        <dsp:cNvPr id="0" name=""/>
        <dsp:cNvSpPr/>
      </dsp:nvSpPr>
      <dsp:spPr>
        <a:xfrm>
          <a:off x="2299904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3F603-1DFC-41A0-A6A1-0ED81FBB5FF4}">
      <dsp:nvSpPr>
        <dsp:cNvPr id="0" name=""/>
        <dsp:cNvSpPr/>
      </dsp:nvSpPr>
      <dsp:spPr>
        <a:xfrm>
          <a:off x="1864362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Background</a:t>
          </a:r>
          <a:endParaRPr lang="en-US" sz="1600" b="1" kern="1200" dirty="0"/>
        </a:p>
      </dsp:txBody>
      <dsp:txXfrm>
        <a:off x="1864362" y="1860616"/>
        <a:ext cx="1583789" cy="633515"/>
      </dsp:txXfrm>
    </dsp:sp>
    <dsp:sp modelId="{64D06088-8A9E-4F34-B243-AF1273302397}">
      <dsp:nvSpPr>
        <dsp:cNvPr id="0" name=""/>
        <dsp:cNvSpPr/>
      </dsp:nvSpPr>
      <dsp:spPr>
        <a:xfrm>
          <a:off x="4160856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9E5BF-D110-43FA-A717-C957C48A9B32}">
      <dsp:nvSpPr>
        <dsp:cNvPr id="0" name=""/>
        <dsp:cNvSpPr/>
      </dsp:nvSpPr>
      <dsp:spPr>
        <a:xfrm>
          <a:off x="3725314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Methodology</a:t>
          </a:r>
          <a:endParaRPr lang="en-US" sz="1600" kern="1200"/>
        </a:p>
      </dsp:txBody>
      <dsp:txXfrm>
        <a:off x="3725314" y="1860616"/>
        <a:ext cx="1583789" cy="633515"/>
      </dsp:txXfrm>
    </dsp:sp>
    <dsp:sp modelId="{972EFF9F-86C1-4B9B-B716-D16D9A17E2B9}">
      <dsp:nvSpPr>
        <dsp:cNvPr id="0" name=""/>
        <dsp:cNvSpPr/>
      </dsp:nvSpPr>
      <dsp:spPr>
        <a:xfrm>
          <a:off x="6021808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7FD3E-353A-4883-9D58-30F6AC5F9813}">
      <dsp:nvSpPr>
        <dsp:cNvPr id="0" name=""/>
        <dsp:cNvSpPr/>
      </dsp:nvSpPr>
      <dsp:spPr>
        <a:xfrm>
          <a:off x="5586266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Implementation</a:t>
          </a:r>
          <a:endParaRPr lang="en-US" sz="1600" kern="1200" dirty="0"/>
        </a:p>
      </dsp:txBody>
      <dsp:txXfrm>
        <a:off x="5586266" y="1860616"/>
        <a:ext cx="1583789" cy="633515"/>
      </dsp:txXfrm>
    </dsp:sp>
    <dsp:sp modelId="{F3796DB4-0169-4768-85DC-7739CBF10A78}">
      <dsp:nvSpPr>
        <dsp:cNvPr id="0" name=""/>
        <dsp:cNvSpPr/>
      </dsp:nvSpPr>
      <dsp:spPr>
        <a:xfrm>
          <a:off x="7882760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8745E-8CA8-4F8D-A57F-F12A7570B815}">
      <dsp:nvSpPr>
        <dsp:cNvPr id="0" name=""/>
        <dsp:cNvSpPr/>
      </dsp:nvSpPr>
      <dsp:spPr>
        <a:xfrm>
          <a:off x="7447218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Results</a:t>
          </a:r>
          <a:endParaRPr lang="en-US" sz="1600" kern="1200"/>
        </a:p>
      </dsp:txBody>
      <dsp:txXfrm>
        <a:off x="7447218" y="1860616"/>
        <a:ext cx="1583789" cy="633515"/>
      </dsp:txXfrm>
    </dsp:sp>
    <dsp:sp modelId="{23A0163C-B4E1-4496-8B4E-FC2BE9BB9FD8}">
      <dsp:nvSpPr>
        <dsp:cNvPr id="0" name=""/>
        <dsp:cNvSpPr/>
      </dsp:nvSpPr>
      <dsp:spPr>
        <a:xfrm>
          <a:off x="974371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5715D-15FE-47CC-B0D0-2166FE31FF05}">
      <dsp:nvSpPr>
        <dsp:cNvPr id="0" name=""/>
        <dsp:cNvSpPr/>
      </dsp:nvSpPr>
      <dsp:spPr>
        <a:xfrm>
          <a:off x="930817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Conclusion</a:t>
          </a:r>
          <a:endParaRPr lang="en-US" sz="1600" kern="1200"/>
        </a:p>
      </dsp:txBody>
      <dsp:txXfrm>
        <a:off x="9308170" y="1860616"/>
        <a:ext cx="1583789" cy="633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2F3B8-5706-4D79-8D92-9DCF486967B7}">
      <dsp:nvSpPr>
        <dsp:cNvPr id="0" name=""/>
        <dsp:cNvSpPr/>
      </dsp:nvSpPr>
      <dsp:spPr>
        <a:xfrm>
          <a:off x="43895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A96F-FCC3-497B-92EA-1A280CD2A858}">
      <dsp:nvSpPr>
        <dsp:cNvPr id="0" name=""/>
        <dsp:cNvSpPr/>
      </dsp:nvSpPr>
      <dsp:spPr>
        <a:xfrm>
          <a:off x="341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Motivation</a:t>
          </a:r>
          <a:endParaRPr lang="en-US" sz="1600" b="0" kern="1200" dirty="0"/>
        </a:p>
      </dsp:txBody>
      <dsp:txXfrm>
        <a:off x="3410" y="1860616"/>
        <a:ext cx="1583789" cy="633515"/>
      </dsp:txXfrm>
    </dsp:sp>
    <dsp:sp modelId="{3B2870C0-5841-4A20-8454-921FBF1360FC}">
      <dsp:nvSpPr>
        <dsp:cNvPr id="0" name=""/>
        <dsp:cNvSpPr/>
      </dsp:nvSpPr>
      <dsp:spPr>
        <a:xfrm>
          <a:off x="2299904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3F603-1DFC-41A0-A6A1-0ED81FBB5FF4}">
      <dsp:nvSpPr>
        <dsp:cNvPr id="0" name=""/>
        <dsp:cNvSpPr/>
      </dsp:nvSpPr>
      <dsp:spPr>
        <a:xfrm>
          <a:off x="1864362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Background</a:t>
          </a:r>
          <a:endParaRPr lang="en-US" sz="1600" kern="1200"/>
        </a:p>
      </dsp:txBody>
      <dsp:txXfrm>
        <a:off x="1864362" y="1860616"/>
        <a:ext cx="1583789" cy="633515"/>
      </dsp:txXfrm>
    </dsp:sp>
    <dsp:sp modelId="{64D06088-8A9E-4F34-B243-AF1273302397}">
      <dsp:nvSpPr>
        <dsp:cNvPr id="0" name=""/>
        <dsp:cNvSpPr/>
      </dsp:nvSpPr>
      <dsp:spPr>
        <a:xfrm>
          <a:off x="4160856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9E5BF-D110-43FA-A717-C957C48A9B32}">
      <dsp:nvSpPr>
        <dsp:cNvPr id="0" name=""/>
        <dsp:cNvSpPr/>
      </dsp:nvSpPr>
      <dsp:spPr>
        <a:xfrm>
          <a:off x="3725314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Methodology</a:t>
          </a:r>
          <a:endParaRPr lang="en-US" sz="1600" b="1" kern="1200" dirty="0"/>
        </a:p>
      </dsp:txBody>
      <dsp:txXfrm>
        <a:off x="3725314" y="1860616"/>
        <a:ext cx="1583789" cy="633515"/>
      </dsp:txXfrm>
    </dsp:sp>
    <dsp:sp modelId="{972EFF9F-86C1-4B9B-B716-D16D9A17E2B9}">
      <dsp:nvSpPr>
        <dsp:cNvPr id="0" name=""/>
        <dsp:cNvSpPr/>
      </dsp:nvSpPr>
      <dsp:spPr>
        <a:xfrm>
          <a:off x="6021808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7FD3E-353A-4883-9D58-30F6AC5F9813}">
      <dsp:nvSpPr>
        <dsp:cNvPr id="0" name=""/>
        <dsp:cNvSpPr/>
      </dsp:nvSpPr>
      <dsp:spPr>
        <a:xfrm>
          <a:off x="5586266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Implementation</a:t>
          </a:r>
          <a:endParaRPr lang="en-US" sz="1600" kern="1200" dirty="0"/>
        </a:p>
      </dsp:txBody>
      <dsp:txXfrm>
        <a:off x="5586266" y="1860616"/>
        <a:ext cx="1583789" cy="633515"/>
      </dsp:txXfrm>
    </dsp:sp>
    <dsp:sp modelId="{F3796DB4-0169-4768-85DC-7739CBF10A78}">
      <dsp:nvSpPr>
        <dsp:cNvPr id="0" name=""/>
        <dsp:cNvSpPr/>
      </dsp:nvSpPr>
      <dsp:spPr>
        <a:xfrm>
          <a:off x="7882760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8745E-8CA8-4F8D-A57F-F12A7570B815}">
      <dsp:nvSpPr>
        <dsp:cNvPr id="0" name=""/>
        <dsp:cNvSpPr/>
      </dsp:nvSpPr>
      <dsp:spPr>
        <a:xfrm>
          <a:off x="7447218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Results</a:t>
          </a:r>
          <a:endParaRPr lang="en-US" sz="1600" kern="1200"/>
        </a:p>
      </dsp:txBody>
      <dsp:txXfrm>
        <a:off x="7447218" y="1860616"/>
        <a:ext cx="1583789" cy="633515"/>
      </dsp:txXfrm>
    </dsp:sp>
    <dsp:sp modelId="{23A0163C-B4E1-4496-8B4E-FC2BE9BB9FD8}">
      <dsp:nvSpPr>
        <dsp:cNvPr id="0" name=""/>
        <dsp:cNvSpPr/>
      </dsp:nvSpPr>
      <dsp:spPr>
        <a:xfrm>
          <a:off x="974371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5715D-15FE-47CC-B0D0-2166FE31FF05}">
      <dsp:nvSpPr>
        <dsp:cNvPr id="0" name=""/>
        <dsp:cNvSpPr/>
      </dsp:nvSpPr>
      <dsp:spPr>
        <a:xfrm>
          <a:off x="930817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Conclusion</a:t>
          </a:r>
          <a:endParaRPr lang="en-US" sz="1600" kern="1200"/>
        </a:p>
      </dsp:txBody>
      <dsp:txXfrm>
        <a:off x="9308170" y="1860616"/>
        <a:ext cx="1583789" cy="6335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2F3B8-5706-4D79-8D92-9DCF486967B7}">
      <dsp:nvSpPr>
        <dsp:cNvPr id="0" name=""/>
        <dsp:cNvSpPr/>
      </dsp:nvSpPr>
      <dsp:spPr>
        <a:xfrm>
          <a:off x="43895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A96F-FCC3-497B-92EA-1A280CD2A858}">
      <dsp:nvSpPr>
        <dsp:cNvPr id="0" name=""/>
        <dsp:cNvSpPr/>
      </dsp:nvSpPr>
      <dsp:spPr>
        <a:xfrm>
          <a:off x="341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Motivation</a:t>
          </a:r>
          <a:endParaRPr lang="en-US" sz="1600" b="0" kern="1200" dirty="0"/>
        </a:p>
      </dsp:txBody>
      <dsp:txXfrm>
        <a:off x="3410" y="1860616"/>
        <a:ext cx="1583789" cy="633515"/>
      </dsp:txXfrm>
    </dsp:sp>
    <dsp:sp modelId="{3B2870C0-5841-4A20-8454-921FBF1360FC}">
      <dsp:nvSpPr>
        <dsp:cNvPr id="0" name=""/>
        <dsp:cNvSpPr/>
      </dsp:nvSpPr>
      <dsp:spPr>
        <a:xfrm>
          <a:off x="2299904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3F603-1DFC-41A0-A6A1-0ED81FBB5FF4}">
      <dsp:nvSpPr>
        <dsp:cNvPr id="0" name=""/>
        <dsp:cNvSpPr/>
      </dsp:nvSpPr>
      <dsp:spPr>
        <a:xfrm>
          <a:off x="1864362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Background</a:t>
          </a:r>
          <a:endParaRPr lang="en-US" sz="1600" kern="1200"/>
        </a:p>
      </dsp:txBody>
      <dsp:txXfrm>
        <a:off x="1864362" y="1860616"/>
        <a:ext cx="1583789" cy="633515"/>
      </dsp:txXfrm>
    </dsp:sp>
    <dsp:sp modelId="{64D06088-8A9E-4F34-B243-AF1273302397}">
      <dsp:nvSpPr>
        <dsp:cNvPr id="0" name=""/>
        <dsp:cNvSpPr/>
      </dsp:nvSpPr>
      <dsp:spPr>
        <a:xfrm>
          <a:off x="4160856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9E5BF-D110-43FA-A717-C957C48A9B32}">
      <dsp:nvSpPr>
        <dsp:cNvPr id="0" name=""/>
        <dsp:cNvSpPr/>
      </dsp:nvSpPr>
      <dsp:spPr>
        <a:xfrm>
          <a:off x="3725314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Methodology</a:t>
          </a:r>
          <a:endParaRPr lang="en-US" sz="1600" kern="1200"/>
        </a:p>
      </dsp:txBody>
      <dsp:txXfrm>
        <a:off x="3725314" y="1860616"/>
        <a:ext cx="1583789" cy="633515"/>
      </dsp:txXfrm>
    </dsp:sp>
    <dsp:sp modelId="{972EFF9F-86C1-4B9B-B716-D16D9A17E2B9}">
      <dsp:nvSpPr>
        <dsp:cNvPr id="0" name=""/>
        <dsp:cNvSpPr/>
      </dsp:nvSpPr>
      <dsp:spPr>
        <a:xfrm>
          <a:off x="6021808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7FD3E-353A-4883-9D58-30F6AC5F9813}">
      <dsp:nvSpPr>
        <dsp:cNvPr id="0" name=""/>
        <dsp:cNvSpPr/>
      </dsp:nvSpPr>
      <dsp:spPr>
        <a:xfrm>
          <a:off x="5586266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Implementation</a:t>
          </a:r>
          <a:endParaRPr lang="en-US" sz="1600" b="1" kern="1200" dirty="0"/>
        </a:p>
      </dsp:txBody>
      <dsp:txXfrm>
        <a:off x="5586266" y="1860616"/>
        <a:ext cx="1583789" cy="633515"/>
      </dsp:txXfrm>
    </dsp:sp>
    <dsp:sp modelId="{F3796DB4-0169-4768-85DC-7739CBF10A78}">
      <dsp:nvSpPr>
        <dsp:cNvPr id="0" name=""/>
        <dsp:cNvSpPr/>
      </dsp:nvSpPr>
      <dsp:spPr>
        <a:xfrm>
          <a:off x="7882760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8745E-8CA8-4F8D-A57F-F12A7570B815}">
      <dsp:nvSpPr>
        <dsp:cNvPr id="0" name=""/>
        <dsp:cNvSpPr/>
      </dsp:nvSpPr>
      <dsp:spPr>
        <a:xfrm>
          <a:off x="7447218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Results</a:t>
          </a:r>
          <a:endParaRPr lang="en-US" sz="1600" kern="1200"/>
        </a:p>
      </dsp:txBody>
      <dsp:txXfrm>
        <a:off x="7447218" y="1860616"/>
        <a:ext cx="1583789" cy="633515"/>
      </dsp:txXfrm>
    </dsp:sp>
    <dsp:sp modelId="{23A0163C-B4E1-4496-8B4E-FC2BE9BB9FD8}">
      <dsp:nvSpPr>
        <dsp:cNvPr id="0" name=""/>
        <dsp:cNvSpPr/>
      </dsp:nvSpPr>
      <dsp:spPr>
        <a:xfrm>
          <a:off x="974371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5715D-15FE-47CC-B0D0-2166FE31FF05}">
      <dsp:nvSpPr>
        <dsp:cNvPr id="0" name=""/>
        <dsp:cNvSpPr/>
      </dsp:nvSpPr>
      <dsp:spPr>
        <a:xfrm>
          <a:off x="930817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Conclusion</a:t>
          </a:r>
          <a:endParaRPr lang="en-US" sz="1600" kern="1200"/>
        </a:p>
      </dsp:txBody>
      <dsp:txXfrm>
        <a:off x="9308170" y="1860616"/>
        <a:ext cx="1583789" cy="6335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2F3B8-5706-4D79-8D92-9DCF486967B7}">
      <dsp:nvSpPr>
        <dsp:cNvPr id="0" name=""/>
        <dsp:cNvSpPr/>
      </dsp:nvSpPr>
      <dsp:spPr>
        <a:xfrm>
          <a:off x="43895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A96F-FCC3-497B-92EA-1A280CD2A858}">
      <dsp:nvSpPr>
        <dsp:cNvPr id="0" name=""/>
        <dsp:cNvSpPr/>
      </dsp:nvSpPr>
      <dsp:spPr>
        <a:xfrm>
          <a:off x="341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kern="1200" dirty="0"/>
            <a:t>Motivation</a:t>
          </a:r>
          <a:endParaRPr lang="en-US" sz="1700" b="0" kern="1200" dirty="0"/>
        </a:p>
      </dsp:txBody>
      <dsp:txXfrm>
        <a:off x="3410" y="1860616"/>
        <a:ext cx="1583789" cy="633515"/>
      </dsp:txXfrm>
    </dsp:sp>
    <dsp:sp modelId="{3B2870C0-5841-4A20-8454-921FBF1360FC}">
      <dsp:nvSpPr>
        <dsp:cNvPr id="0" name=""/>
        <dsp:cNvSpPr/>
      </dsp:nvSpPr>
      <dsp:spPr>
        <a:xfrm>
          <a:off x="2299904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3F603-1DFC-41A0-A6A1-0ED81FBB5FF4}">
      <dsp:nvSpPr>
        <dsp:cNvPr id="0" name=""/>
        <dsp:cNvSpPr/>
      </dsp:nvSpPr>
      <dsp:spPr>
        <a:xfrm>
          <a:off x="1864362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Background</a:t>
          </a:r>
          <a:endParaRPr lang="en-US" sz="1700" kern="1200"/>
        </a:p>
      </dsp:txBody>
      <dsp:txXfrm>
        <a:off x="1864362" y="1860616"/>
        <a:ext cx="1583789" cy="633515"/>
      </dsp:txXfrm>
    </dsp:sp>
    <dsp:sp modelId="{64D06088-8A9E-4F34-B243-AF1273302397}">
      <dsp:nvSpPr>
        <dsp:cNvPr id="0" name=""/>
        <dsp:cNvSpPr/>
      </dsp:nvSpPr>
      <dsp:spPr>
        <a:xfrm>
          <a:off x="4160856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9E5BF-D110-43FA-A717-C957C48A9B32}">
      <dsp:nvSpPr>
        <dsp:cNvPr id="0" name=""/>
        <dsp:cNvSpPr/>
      </dsp:nvSpPr>
      <dsp:spPr>
        <a:xfrm>
          <a:off x="3725314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Methodology</a:t>
          </a:r>
          <a:endParaRPr lang="en-US" sz="1700" kern="1200"/>
        </a:p>
      </dsp:txBody>
      <dsp:txXfrm>
        <a:off x="3725314" y="1860616"/>
        <a:ext cx="1583789" cy="633515"/>
      </dsp:txXfrm>
    </dsp:sp>
    <dsp:sp modelId="{972EFF9F-86C1-4B9B-B716-D16D9A17E2B9}">
      <dsp:nvSpPr>
        <dsp:cNvPr id="0" name=""/>
        <dsp:cNvSpPr/>
      </dsp:nvSpPr>
      <dsp:spPr>
        <a:xfrm>
          <a:off x="6021808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7FD3E-353A-4883-9D58-30F6AC5F9813}">
      <dsp:nvSpPr>
        <dsp:cNvPr id="0" name=""/>
        <dsp:cNvSpPr/>
      </dsp:nvSpPr>
      <dsp:spPr>
        <a:xfrm>
          <a:off x="5586266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Demonstration</a:t>
          </a:r>
          <a:endParaRPr lang="en-US" sz="1700" kern="1200"/>
        </a:p>
      </dsp:txBody>
      <dsp:txXfrm>
        <a:off x="5586266" y="1860616"/>
        <a:ext cx="1583789" cy="633515"/>
      </dsp:txXfrm>
    </dsp:sp>
    <dsp:sp modelId="{F3796DB4-0169-4768-85DC-7739CBF10A78}">
      <dsp:nvSpPr>
        <dsp:cNvPr id="0" name=""/>
        <dsp:cNvSpPr/>
      </dsp:nvSpPr>
      <dsp:spPr>
        <a:xfrm>
          <a:off x="7882760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8745E-8CA8-4F8D-A57F-F12A7570B815}">
      <dsp:nvSpPr>
        <dsp:cNvPr id="0" name=""/>
        <dsp:cNvSpPr/>
      </dsp:nvSpPr>
      <dsp:spPr>
        <a:xfrm>
          <a:off x="7447218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Results</a:t>
          </a:r>
          <a:endParaRPr lang="en-US" sz="1700" b="1" kern="1200" dirty="0"/>
        </a:p>
      </dsp:txBody>
      <dsp:txXfrm>
        <a:off x="7447218" y="1860616"/>
        <a:ext cx="1583789" cy="633515"/>
      </dsp:txXfrm>
    </dsp:sp>
    <dsp:sp modelId="{23A0163C-B4E1-4496-8B4E-FC2BE9BB9FD8}">
      <dsp:nvSpPr>
        <dsp:cNvPr id="0" name=""/>
        <dsp:cNvSpPr/>
      </dsp:nvSpPr>
      <dsp:spPr>
        <a:xfrm>
          <a:off x="974371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5715D-15FE-47CC-B0D0-2166FE31FF05}">
      <dsp:nvSpPr>
        <dsp:cNvPr id="0" name=""/>
        <dsp:cNvSpPr/>
      </dsp:nvSpPr>
      <dsp:spPr>
        <a:xfrm>
          <a:off x="930817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Conclusion</a:t>
          </a:r>
          <a:endParaRPr lang="en-US" sz="1700" kern="1200"/>
        </a:p>
      </dsp:txBody>
      <dsp:txXfrm>
        <a:off x="9308170" y="1860616"/>
        <a:ext cx="1583789" cy="633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2F3B8-5706-4D79-8D92-9DCF486967B7}">
      <dsp:nvSpPr>
        <dsp:cNvPr id="0" name=""/>
        <dsp:cNvSpPr/>
      </dsp:nvSpPr>
      <dsp:spPr>
        <a:xfrm>
          <a:off x="43895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7A96F-FCC3-497B-92EA-1A280CD2A858}">
      <dsp:nvSpPr>
        <dsp:cNvPr id="0" name=""/>
        <dsp:cNvSpPr/>
      </dsp:nvSpPr>
      <dsp:spPr>
        <a:xfrm>
          <a:off x="341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Motivation</a:t>
          </a:r>
          <a:endParaRPr lang="en-US" sz="1600" b="0" kern="1200" dirty="0"/>
        </a:p>
      </dsp:txBody>
      <dsp:txXfrm>
        <a:off x="3410" y="1860616"/>
        <a:ext cx="1583789" cy="633515"/>
      </dsp:txXfrm>
    </dsp:sp>
    <dsp:sp modelId="{3B2870C0-5841-4A20-8454-921FBF1360FC}">
      <dsp:nvSpPr>
        <dsp:cNvPr id="0" name=""/>
        <dsp:cNvSpPr/>
      </dsp:nvSpPr>
      <dsp:spPr>
        <a:xfrm>
          <a:off x="2299904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3F603-1DFC-41A0-A6A1-0ED81FBB5FF4}">
      <dsp:nvSpPr>
        <dsp:cNvPr id="0" name=""/>
        <dsp:cNvSpPr/>
      </dsp:nvSpPr>
      <dsp:spPr>
        <a:xfrm>
          <a:off x="1864362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Background</a:t>
          </a:r>
          <a:endParaRPr lang="en-US" sz="1600" kern="1200"/>
        </a:p>
      </dsp:txBody>
      <dsp:txXfrm>
        <a:off x="1864362" y="1860616"/>
        <a:ext cx="1583789" cy="633515"/>
      </dsp:txXfrm>
    </dsp:sp>
    <dsp:sp modelId="{64D06088-8A9E-4F34-B243-AF1273302397}">
      <dsp:nvSpPr>
        <dsp:cNvPr id="0" name=""/>
        <dsp:cNvSpPr/>
      </dsp:nvSpPr>
      <dsp:spPr>
        <a:xfrm>
          <a:off x="4160856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9E5BF-D110-43FA-A717-C957C48A9B32}">
      <dsp:nvSpPr>
        <dsp:cNvPr id="0" name=""/>
        <dsp:cNvSpPr/>
      </dsp:nvSpPr>
      <dsp:spPr>
        <a:xfrm>
          <a:off x="3725314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Methodology</a:t>
          </a:r>
          <a:endParaRPr lang="en-US" sz="1600" kern="1200"/>
        </a:p>
      </dsp:txBody>
      <dsp:txXfrm>
        <a:off x="3725314" y="1860616"/>
        <a:ext cx="1583789" cy="633515"/>
      </dsp:txXfrm>
    </dsp:sp>
    <dsp:sp modelId="{972EFF9F-86C1-4B9B-B716-D16D9A17E2B9}">
      <dsp:nvSpPr>
        <dsp:cNvPr id="0" name=""/>
        <dsp:cNvSpPr/>
      </dsp:nvSpPr>
      <dsp:spPr>
        <a:xfrm>
          <a:off x="6021808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7FD3E-353A-4883-9D58-30F6AC5F9813}">
      <dsp:nvSpPr>
        <dsp:cNvPr id="0" name=""/>
        <dsp:cNvSpPr/>
      </dsp:nvSpPr>
      <dsp:spPr>
        <a:xfrm>
          <a:off x="5586266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Implementation</a:t>
          </a:r>
          <a:endParaRPr lang="en-US" sz="1600" kern="1200" dirty="0"/>
        </a:p>
      </dsp:txBody>
      <dsp:txXfrm>
        <a:off x="5586266" y="1860616"/>
        <a:ext cx="1583789" cy="633515"/>
      </dsp:txXfrm>
    </dsp:sp>
    <dsp:sp modelId="{F3796DB4-0169-4768-85DC-7739CBF10A78}">
      <dsp:nvSpPr>
        <dsp:cNvPr id="0" name=""/>
        <dsp:cNvSpPr/>
      </dsp:nvSpPr>
      <dsp:spPr>
        <a:xfrm>
          <a:off x="7882760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8745E-8CA8-4F8D-A57F-F12A7570B815}">
      <dsp:nvSpPr>
        <dsp:cNvPr id="0" name=""/>
        <dsp:cNvSpPr/>
      </dsp:nvSpPr>
      <dsp:spPr>
        <a:xfrm>
          <a:off x="7447218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Results</a:t>
          </a:r>
          <a:endParaRPr lang="en-US" sz="1600" kern="1200"/>
        </a:p>
      </dsp:txBody>
      <dsp:txXfrm>
        <a:off x="7447218" y="1860616"/>
        <a:ext cx="1583789" cy="633515"/>
      </dsp:txXfrm>
    </dsp:sp>
    <dsp:sp modelId="{23A0163C-B4E1-4496-8B4E-FC2BE9BB9FD8}">
      <dsp:nvSpPr>
        <dsp:cNvPr id="0" name=""/>
        <dsp:cNvSpPr/>
      </dsp:nvSpPr>
      <dsp:spPr>
        <a:xfrm>
          <a:off x="9743712" y="910144"/>
          <a:ext cx="712705" cy="7127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5715D-15FE-47CC-B0D0-2166FE31FF05}">
      <dsp:nvSpPr>
        <dsp:cNvPr id="0" name=""/>
        <dsp:cNvSpPr/>
      </dsp:nvSpPr>
      <dsp:spPr>
        <a:xfrm>
          <a:off x="9308170" y="1860616"/>
          <a:ext cx="1583789" cy="63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Conclusion</a:t>
          </a:r>
          <a:endParaRPr lang="en-US" sz="1600" b="1" kern="1200" dirty="0"/>
        </a:p>
      </dsp:txBody>
      <dsp:txXfrm>
        <a:off x="9308170" y="1860616"/>
        <a:ext cx="1583789" cy="633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6FC87-0470-0542-9CFC-A1E20A010D18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9FA41-EE29-7A49-8622-A48A4B7032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880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means to assess students attainment levels</a:t>
            </a:r>
          </a:p>
          <a:p>
            <a:pPr lvl="1"/>
            <a:r>
              <a:rPr lang="en-GB" dirty="0"/>
              <a:t>Diagnostic</a:t>
            </a:r>
          </a:p>
          <a:p>
            <a:pPr lvl="1"/>
            <a:r>
              <a:rPr lang="en-GB" dirty="0"/>
              <a:t>Formative – Assessment for Learning (</a:t>
            </a:r>
            <a:r>
              <a:rPr lang="en-GB" dirty="0" err="1"/>
              <a:t>AfL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Summative – Assessment of Learning (</a:t>
            </a:r>
            <a:r>
              <a:rPr lang="en-GB" dirty="0" err="1"/>
              <a:t>AoL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To provide feedback</a:t>
            </a:r>
          </a:p>
          <a:p>
            <a:pPr lvl="1"/>
            <a:r>
              <a:rPr lang="en-GB" dirty="0"/>
              <a:t>To empower the students</a:t>
            </a:r>
          </a:p>
          <a:p>
            <a:pPr lvl="1"/>
            <a:r>
              <a:rPr lang="en-GB" dirty="0"/>
              <a:t>With information on what they done well</a:t>
            </a:r>
          </a:p>
          <a:p>
            <a:pPr lvl="1"/>
            <a:r>
              <a:rPr lang="en-GB" dirty="0"/>
              <a:t>With what they can improve 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FA41-EE29-7A49-8622-A48A4B70329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837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FA41-EE29-7A49-8622-A48A4B70329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000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Used in multiple scenarios from esports to traditional sports like football, American football and basketball</a:t>
            </a:r>
          </a:p>
          <a:p>
            <a:endParaRPr lang="en-GB" dirty="0"/>
          </a:p>
          <a:p>
            <a:r>
              <a:rPr lang="en-GB" dirty="0"/>
              <a:t>It does have some flaws: </a:t>
            </a:r>
          </a:p>
          <a:p>
            <a:pPr lvl="1"/>
            <a:r>
              <a:rPr lang="en-GB" dirty="0"/>
              <a:t>protecting one’s rating, </a:t>
            </a:r>
          </a:p>
          <a:p>
            <a:pPr lvl="1"/>
            <a:r>
              <a:rPr lang="en-GB" dirty="0"/>
              <a:t>selective pairing </a:t>
            </a:r>
          </a:p>
          <a:p>
            <a:pPr lvl="1"/>
            <a:r>
              <a:rPr lang="en-GB" dirty="0"/>
              <a:t>ratings inflation and deflation.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FA41-EE29-7A49-8622-A48A4B70329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41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FA41-EE29-7A49-8622-A48A4B70329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349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FA41-EE29-7A49-8622-A48A4B70329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395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FA41-EE29-7A49-8622-A48A4B70329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167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FA41-EE29-7A49-8622-A48A4B70329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219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6 Sentiments scoring classified as positive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5 were in the top 5 results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key phrases provided some good insights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Apart from Tweet 7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The POS and NER provided some good insights but not enough to do anything meaningful with them currently </a:t>
            </a:r>
          </a:p>
          <a:p>
            <a:pPr lvl="1"/>
            <a:endParaRPr lang="en-GB" dirty="0"/>
          </a:p>
          <a:p>
            <a:r>
              <a:rPr lang="en-GB" dirty="0"/>
              <a:t>3 techniques provided no meaningful insights</a:t>
            </a:r>
          </a:p>
          <a:p>
            <a:pPr lvl="1"/>
            <a:r>
              <a:rPr lang="en-GB" dirty="0"/>
              <a:t>Utterance Pattern Matching</a:t>
            </a:r>
          </a:p>
          <a:p>
            <a:pPr lvl="1"/>
            <a:r>
              <a:rPr lang="en-GB" dirty="0"/>
              <a:t>Finding Word Sequence Patterns </a:t>
            </a:r>
          </a:p>
          <a:p>
            <a:pPr lvl="1"/>
            <a:r>
              <a:rPr lang="en-GB" dirty="0"/>
              <a:t>Feature Extraction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FA41-EE29-7A49-8622-A48A4B70329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83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4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6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7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3501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26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38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44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474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9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0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78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893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74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2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54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1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10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1.wdp"/><Relationship Id="rId7" Type="http://schemas.openxmlformats.org/officeDocument/2006/relationships/image" Target="../media/image3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34.jpeg"/><Relationship Id="rId5" Type="http://schemas.openxmlformats.org/officeDocument/2006/relationships/image" Target="../media/image29.jpeg"/><Relationship Id="rId10" Type="http://schemas.microsoft.com/office/2007/relationships/hdphoto" Target="../media/hdphoto2.wdp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ngimg.com/download/2694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ntfamilyhistory.blogspot.com/2017/04/is-technology-helping-us-discover-our.html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comparative-judgement-web-app.herokuapp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rative-judgement-web-app.herokuapp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doug-johnson.squarespace.com/blue-skunk-blog/2011/4/3/inventing-your-technology-future.html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earchleap.com/pedagogical-supervision-change-dynamics-collaboration-teacher-developmen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73261&amp;picture=any-questions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training-development/top-focus-areas-for-2017-enterprise-learning-the-lms-perspective-15710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Cross_red_circle.svg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commons.wikimedia.org/wiki/File:Flat_tick_icon.sv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ww.peoplematters.in/article/leadership/what-contributes-to-the-increasing-complexity-of-change-1520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acklistednews.com/article/62041/googles-ai-teaches-itself-chess-in-4-hours-then-convincingly-defeat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825A-C63C-BA4B-8C27-32B350E88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000" dirty="0"/>
              <a:t>Rate my Tweet: Comparative Judgement in the Wild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A6ACB-C556-2C4A-9214-8E5DA16E9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Andy Gray</a:t>
            </a:r>
          </a:p>
          <a:p>
            <a:r>
              <a:rPr lang="en-GB" dirty="0"/>
              <a:t>CDT Cohort 2: MSc Project</a:t>
            </a:r>
          </a:p>
        </p:txBody>
      </p:sp>
    </p:spTree>
    <p:extLst>
      <p:ext uri="{BB962C8B-B14F-4D97-AF65-F5344CB8AC3E}">
        <p14:creationId xmlns:p14="http://schemas.microsoft.com/office/powerpoint/2010/main" val="1190110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0485-6D45-FE48-98DB-C1C412BB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– Overall Aim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C2D33F-2ECE-5B4F-8A73-A9507EB0312B}"/>
              </a:ext>
            </a:extLst>
          </p:cNvPr>
          <p:cNvGrpSpPr/>
          <p:nvPr/>
        </p:nvGrpSpPr>
        <p:grpSpPr>
          <a:xfrm>
            <a:off x="1016000" y="2149928"/>
            <a:ext cx="4263572" cy="3049828"/>
            <a:chOff x="1016000" y="2149928"/>
            <a:chExt cx="4263572" cy="3049828"/>
          </a:xfrm>
        </p:grpSpPr>
        <p:pic>
          <p:nvPicPr>
            <p:cNvPr id="1026" name="Picture 2" descr="8 Ways To Reduce Cognitive Load In eLearning - eLearning Industry">
              <a:extLst>
                <a:ext uri="{FF2B5EF4-FFF2-40B4-BE49-F238E27FC236}">
                  <a16:creationId xmlns:a16="http://schemas.microsoft.com/office/drawing/2014/main" id="{FA03582E-68B6-3A43-B371-440F75F58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0" y="2149928"/>
              <a:ext cx="4263572" cy="2558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95A3EF-0A48-C44F-8667-07A783399F13}"/>
                </a:ext>
              </a:extLst>
            </p:cNvPr>
            <p:cNvSpPr txBox="1"/>
            <p:nvPr/>
          </p:nvSpPr>
          <p:spPr>
            <a:xfrm>
              <a:off x="1939471" y="4830424"/>
              <a:ext cx="2416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Cognitive Load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6B2232-9B14-4B48-B4EA-6CFCE46E3DCA}"/>
              </a:ext>
            </a:extLst>
          </p:cNvPr>
          <p:cNvGrpSpPr/>
          <p:nvPr/>
        </p:nvGrpSpPr>
        <p:grpSpPr>
          <a:xfrm>
            <a:off x="6628188" y="2149928"/>
            <a:ext cx="4547812" cy="3039489"/>
            <a:chOff x="6912430" y="2149927"/>
            <a:chExt cx="4547812" cy="3039489"/>
          </a:xfrm>
        </p:grpSpPr>
        <p:pic>
          <p:nvPicPr>
            <p:cNvPr id="1028" name="Picture 4" descr="Want a More Manageable Workload? Here Are 4 Ways to Speak Up and Push Back  | Inc.com">
              <a:extLst>
                <a:ext uri="{FF2B5EF4-FFF2-40B4-BE49-F238E27FC236}">
                  <a16:creationId xmlns:a16="http://schemas.microsoft.com/office/drawing/2014/main" id="{F7606B3C-6507-DE47-A413-463DC81ED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2430" y="2149927"/>
              <a:ext cx="4547812" cy="2558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334960-F95E-CA4E-9BEC-0CDF0CBF92D1}"/>
                </a:ext>
              </a:extLst>
            </p:cNvPr>
            <p:cNvSpPr txBox="1"/>
            <p:nvPr/>
          </p:nvSpPr>
          <p:spPr>
            <a:xfrm>
              <a:off x="7978023" y="4820084"/>
              <a:ext cx="24166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Work 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54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0485-6D45-FE48-98DB-C1C412BB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– Overall Aim</a:t>
            </a:r>
          </a:p>
        </p:txBody>
      </p:sp>
      <p:pic>
        <p:nvPicPr>
          <p:cNvPr id="1026" name="Picture 2" descr="Website vs Web App: What&amp;#39;s the Difference? | by Essential Designs | Medium">
            <a:extLst>
              <a:ext uri="{FF2B5EF4-FFF2-40B4-BE49-F238E27FC236}">
                <a16:creationId xmlns:a16="http://schemas.microsoft.com/office/drawing/2014/main" id="{DAEF1964-9426-7E4E-91DC-1ED497A26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3125" l="10000" r="90000">
                        <a14:foregroundMark x1="16667" y1="86563" x2="24833" y2="86875"/>
                        <a14:foregroundMark x1="61218" y1="78061" x2="62333" y2="78125"/>
                        <a14:foregroundMark x1="40397" y1="76868" x2="51495" y2="77504"/>
                        <a14:foregroundMark x1="37089" y1="76678" x2="37945" y2="76727"/>
                        <a14:foregroundMark x1="24167" y1="75938" x2="36793" y2="76661"/>
                        <a14:foregroundMark x1="40983" y1="79375" x2="51087" y2="87889"/>
                        <a14:foregroundMark x1="39866" y1="78433" x2="40983" y2="79375"/>
                        <a14:foregroundMark x1="63168" y1="87533" x2="71629" y2="90873"/>
                        <a14:foregroundMark x1="80004" y1="90204" x2="83333" y2="86563"/>
                        <a14:backgroundMark x1="52500" y1="81563" x2="52500" y2="81563"/>
                        <a14:backgroundMark x1="52333" y1="81563" x2="54167" y2="85313"/>
                        <a14:backgroundMark x1="52333" y1="80000" x2="56667" y2="80625"/>
                        <a14:backgroundMark x1="54500" y1="91875" x2="53000" y2="92188"/>
                        <a14:backgroundMark x1="55167" y1="90625" x2="53667" y2="91563"/>
                        <a14:backgroundMark x1="39000" y1="79375" x2="39000" y2="79375"/>
                        <a14:backgroundMark x1="36833" y1="80000" x2="39333" y2="80000"/>
                        <a14:backgroundMark x1="53333" y1="80000" x2="54167" y2="86250"/>
                        <a14:backgroundMark x1="51167" y1="78438" x2="60333" y2="79375"/>
                        <a14:backgroundMark x1="59000" y1="78438" x2="60833" y2="79063"/>
                        <a14:backgroundMark x1="60333" y1="79063" x2="60333" y2="90000"/>
                        <a14:backgroundMark x1="66833" y1="95938" x2="74333" y2="95000"/>
                        <a14:backgroundMark x1="70333" y1="94688" x2="79167" y2="94688"/>
                        <a14:backgroundMark x1="35000" y1="82500" x2="39500" y2="79375"/>
                        <a14:backgroundMark x1="39333" y1="79063" x2="38167" y2="82500"/>
                        <a14:backgroundMark x1="53000" y1="83750" x2="54500" y2="87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9" y="1612959"/>
            <a:ext cx="3011489" cy="160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2727360-81AB-A14F-B119-8ABE89F92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288" y="1901672"/>
            <a:ext cx="2336800" cy="1028700"/>
          </a:xfrm>
          <a:prstGeom prst="rect">
            <a:avLst/>
          </a:prstGeom>
        </p:spPr>
      </p:pic>
      <p:pic>
        <p:nvPicPr>
          <p:cNvPr id="1028" name="Picture 4" descr="How to Pick a Random Winner for Social Media Contests">
            <a:extLst>
              <a:ext uri="{FF2B5EF4-FFF2-40B4-BE49-F238E27FC236}">
                <a16:creationId xmlns:a16="http://schemas.microsoft.com/office/drawing/2014/main" id="{BE256797-19C1-374F-88FA-275AFF642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824" y="1722594"/>
            <a:ext cx="2810708" cy="133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1 Ways to Rank Your Products Higher on Amazon">
            <a:extLst>
              <a:ext uri="{FF2B5EF4-FFF2-40B4-BE49-F238E27FC236}">
                <a16:creationId xmlns:a16="http://schemas.microsoft.com/office/drawing/2014/main" id="{0A427FE9-6B7A-FE42-A5C4-E497E8751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418" y="4330996"/>
            <a:ext cx="2307197" cy="153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7 Good Feedback Principles - TeacherToolkit">
            <a:extLst>
              <a:ext uri="{FF2B5EF4-FFF2-40B4-BE49-F238E27FC236}">
                <a16:creationId xmlns:a16="http://schemas.microsoft.com/office/drawing/2014/main" id="{E2E62E64-BA79-A44E-8244-06F4FF999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560" y="4330904"/>
            <a:ext cx="2324478" cy="154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66150BA-DD85-F946-B8D5-1005BD93B004}"/>
              </a:ext>
            </a:extLst>
          </p:cNvPr>
          <p:cNvGrpSpPr/>
          <p:nvPr/>
        </p:nvGrpSpPr>
        <p:grpSpPr>
          <a:xfrm>
            <a:off x="6371618" y="1774672"/>
            <a:ext cx="2210236" cy="1155700"/>
            <a:chOff x="8996298" y="1931605"/>
            <a:chExt cx="2210236" cy="1155700"/>
          </a:xfrm>
        </p:grpSpPr>
        <p:pic>
          <p:nvPicPr>
            <p:cNvPr id="1034" name="Picture 10" descr="Once Icons - Download Free Vector Icons | Noun Project">
              <a:extLst>
                <a:ext uri="{FF2B5EF4-FFF2-40B4-BE49-F238E27FC236}">
                  <a16:creationId xmlns:a16="http://schemas.microsoft.com/office/drawing/2014/main" id="{CF2EB08D-FD6C-4F47-ACA5-6895593E87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0834" y="1931605"/>
              <a:ext cx="1155700" cy="115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Who Made That Twitter Bird? - The New York Times">
              <a:extLst>
                <a:ext uri="{FF2B5EF4-FFF2-40B4-BE49-F238E27FC236}">
                  <a16:creationId xmlns:a16="http://schemas.microsoft.com/office/drawing/2014/main" id="{ECB81849-12A7-FD42-B3C5-F59D4D9BC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6298" y="2156210"/>
              <a:ext cx="1281549" cy="93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5 Amazing Examples Of Natural Language Processing (NLP) In Practice">
            <a:extLst>
              <a:ext uri="{FF2B5EF4-FFF2-40B4-BE49-F238E27FC236}">
                <a16:creationId xmlns:a16="http://schemas.microsoft.com/office/drawing/2014/main" id="{6F8965CF-9E0D-9E48-8063-8DB38D739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082" y="4330996"/>
            <a:ext cx="2890012" cy="153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2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0485-6D45-FE48-98DB-C1C412BB6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256423" cy="1641987"/>
          </a:xfrm>
        </p:spPr>
        <p:txBody>
          <a:bodyPr>
            <a:normAutofit/>
          </a:bodyPr>
          <a:lstStyle/>
          <a:p>
            <a:r>
              <a:rPr lang="en-GB"/>
              <a:t>Methodology – Tweets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B4A8F48-2797-E84B-A9B5-7B97BB2190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390" r="14837" b="-15"/>
          <a:stretch/>
        </p:blipFill>
        <p:spPr>
          <a:xfrm>
            <a:off x="9484490" y="2271253"/>
            <a:ext cx="1995080" cy="28193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9D0A2E-1E75-7948-9069-9209CBF5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778000"/>
            <a:ext cx="8420100" cy="5080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An Englishman, a Scotsman and an Irishman walk into a bar. The Englishman wanted to go so they all had to leave. #</a:t>
            </a:r>
            <a:r>
              <a:rPr lang="en-GB" sz="1600" dirty="0" err="1"/>
              <a:t>Brexitjokes</a:t>
            </a:r>
            <a:r>
              <a:rPr lang="en-GB" sz="1600" dirty="0"/>
              <a:t>"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Why do we need any colour passport? We should just be able to shout, “British! Less of your nonsense!” and stroll straight through.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Q: With Britain leaving the EU how much space was created? A: Exactly 1GB"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VOTERS: we want to give a boat a ridiculous name UK: no VOTERS: we want to break up the EU and trash the world economy UK: fine"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#</a:t>
            </a:r>
            <a:r>
              <a:rPr lang="en-GB" sz="1600" dirty="0" err="1"/>
              <a:t>BrexitJokes</a:t>
            </a:r>
            <a:r>
              <a:rPr lang="en-GB" sz="1600" dirty="0"/>
              <a:t> How did the Brexit chicken cross the road? "I never said there was a road. Or a chicken".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After #</a:t>
            </a:r>
            <a:r>
              <a:rPr lang="en-GB" sz="1600" dirty="0" err="1"/>
              <a:t>brexit</a:t>
            </a:r>
            <a:r>
              <a:rPr lang="en-GB" sz="1600" dirty="0"/>
              <a:t>, when rapper 50 cent performs in GBR he'll appear as 10.00 pounds. #</a:t>
            </a:r>
            <a:r>
              <a:rPr lang="en-GB" sz="1600" dirty="0" err="1"/>
              <a:t>brexitjokes</a:t>
            </a:r>
            <a:endParaRPr lang="en-GB" sz="16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I long for the simpler days when #Brexit was just a term for leaving brunch early.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Say goodbye to croissants, people. Delicious croissants. We're stuck with crumpets FOREVER.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Hello, I am from Britain, you know, the one that got tricked by a bus"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How many Brexiteers does it take to change a light bulb? None, they are all walked out because they didn’t like the way the electrician did it.</a:t>
            </a:r>
          </a:p>
          <a:p>
            <a:pPr>
              <a:lnSpc>
                <a:spcPct val="90000"/>
              </a:lnSpc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9609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0485-6D45-FE48-98DB-C1C412BB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– Ranking Systems</a:t>
            </a:r>
          </a:p>
        </p:txBody>
      </p:sp>
      <p:pic>
        <p:nvPicPr>
          <p:cNvPr id="6" name="Content Placeholder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51FD816-4BC2-AD43-8250-F43536F93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6454" y="2252717"/>
            <a:ext cx="4737100" cy="762000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F531C5-8822-F64C-893B-8D958D77002C}"/>
              </a:ext>
            </a:extLst>
          </p:cNvPr>
          <p:cNvSpPr txBox="1">
            <a:spLocks/>
          </p:cNvSpPr>
          <p:nvPr/>
        </p:nvSpPr>
        <p:spPr>
          <a:xfrm>
            <a:off x="646111" y="2121149"/>
            <a:ext cx="4099278" cy="4284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Elo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The first step looks into the probability that A win (This is the expected score)</a:t>
            </a:r>
            <a:endParaRPr lang="en-GB" sz="1600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This generates the new Elo ranking score.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Rating = the players current Elo score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If a player wins the score = 1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If a player loses the score = 0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CJ Score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Wins – Loses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600" dirty="0"/>
              <a:t>T-ranking Score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400" dirty="0"/>
          </a:p>
          <a:p>
            <a:pPr>
              <a:lnSpc>
                <a:spcPct val="90000"/>
              </a:lnSpc>
            </a:pPr>
            <a:endParaRPr lang="en-GB" sz="1600" dirty="0"/>
          </a:p>
        </p:txBody>
      </p:sp>
      <p:pic>
        <p:nvPicPr>
          <p:cNvPr id="7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176609-D2AF-274E-85E5-F9F8D1FD8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472" y="5004752"/>
            <a:ext cx="4775200" cy="13081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BB71F4D-89CF-D243-AC82-509B29076DBF}"/>
              </a:ext>
            </a:extLst>
          </p:cNvPr>
          <p:cNvGrpSpPr/>
          <p:nvPr/>
        </p:nvGrpSpPr>
        <p:grpSpPr>
          <a:xfrm>
            <a:off x="4911050" y="3117850"/>
            <a:ext cx="6730304" cy="622300"/>
            <a:chOff x="4911050" y="3117850"/>
            <a:chExt cx="6730304" cy="6223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71FC9F-B3BD-274A-84D3-A12548DB2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1050" y="3117850"/>
              <a:ext cx="6705600" cy="6223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6768216-6627-944B-8CD4-603C2AD28798}"/>
                </a:ext>
              </a:extLst>
            </p:cNvPr>
            <p:cNvSpPr txBox="1"/>
            <p:nvPr/>
          </p:nvSpPr>
          <p:spPr>
            <a:xfrm>
              <a:off x="8335072" y="3244334"/>
              <a:ext cx="265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(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AD9377-986D-4949-A818-55EB8FC714BC}"/>
                </a:ext>
              </a:extLst>
            </p:cNvPr>
            <p:cNvSpPr txBox="1"/>
            <p:nvPr/>
          </p:nvSpPr>
          <p:spPr>
            <a:xfrm>
              <a:off x="11376311" y="3237010"/>
              <a:ext cx="265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DCADCD9-5183-784C-9E3A-6FB133E22325}"/>
              </a:ext>
            </a:extLst>
          </p:cNvPr>
          <p:cNvSpPr/>
          <p:nvPr/>
        </p:nvSpPr>
        <p:spPr>
          <a:xfrm>
            <a:off x="10165278" y="2410691"/>
            <a:ext cx="154379" cy="3206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DC9432-4314-A54D-A309-D5EF5F01B7CE}"/>
              </a:ext>
            </a:extLst>
          </p:cNvPr>
          <p:cNvSpPr txBox="1"/>
          <p:nvPr/>
        </p:nvSpPr>
        <p:spPr>
          <a:xfrm>
            <a:off x="9599743" y="2361993"/>
            <a:ext cx="19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988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0485-6D45-FE48-98DB-C1C412BB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– NLP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D0A2E-1E75-7948-9069-9209CBF57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596" y="1527718"/>
            <a:ext cx="9637258" cy="4720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Information Extraction</a:t>
            </a:r>
          </a:p>
          <a:p>
            <a:r>
              <a:rPr lang="en-GB" dirty="0"/>
              <a:t>Part of Speech (POS) Tagging</a:t>
            </a:r>
          </a:p>
          <a:p>
            <a:r>
              <a:rPr lang="en-GB" dirty="0"/>
              <a:t>Named Entity Recognition (NER)</a:t>
            </a:r>
          </a:p>
          <a:p>
            <a:r>
              <a:rPr lang="en-GB" dirty="0"/>
              <a:t>Feature Extraction</a:t>
            </a:r>
          </a:p>
          <a:p>
            <a:r>
              <a:rPr lang="en-GB" dirty="0"/>
              <a:t>Sentiment Analysis</a:t>
            </a:r>
          </a:p>
          <a:p>
            <a:r>
              <a:rPr lang="en-GB" dirty="0"/>
              <a:t>Text Similarity</a:t>
            </a:r>
          </a:p>
          <a:p>
            <a:r>
              <a:rPr lang="en-GB" dirty="0"/>
              <a:t>Utterance Pattern Matching</a:t>
            </a:r>
          </a:p>
          <a:p>
            <a:r>
              <a:rPr lang="en-GB" dirty="0"/>
              <a:t>Finding Word Sequence Patterns</a:t>
            </a:r>
          </a:p>
          <a:p>
            <a:r>
              <a:rPr lang="en-GB" dirty="0"/>
              <a:t>Key Phrases</a:t>
            </a:r>
          </a:p>
        </p:txBody>
      </p:sp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FBC0004-507A-7849-B082-2FE0DD6BA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54448" y="2737803"/>
            <a:ext cx="3402552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7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8E91C-1586-B647-8CF5-625E8E7C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C84E90-B5F5-4907-903E-50E9E89DC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744857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6812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645B9-F022-C445-AADC-50AC7662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EB5CD4-E151-7D45-8EF2-622173385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45438" y="1754464"/>
            <a:ext cx="4700451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C4AA01-DA55-CB46-9806-02921E0E57B1}"/>
              </a:ext>
            </a:extLst>
          </p:cNvPr>
          <p:cNvSpPr txBox="1"/>
          <p:nvPr/>
        </p:nvSpPr>
        <p:spPr>
          <a:xfrm>
            <a:off x="1105868" y="6229626"/>
            <a:ext cx="4240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hlinkClick r:id="rId4"/>
              </a:rPr>
              <a:t>https://comparative-judgement-web-app.herokuapp.com/</a:t>
            </a:r>
            <a:endParaRPr lang="en-GB" sz="1100" dirty="0"/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4B57C66-FFE0-3D48-A70C-F8504B95F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911" y="1290880"/>
            <a:ext cx="4074652" cy="493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87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645B9-F022-C445-AADC-50AC7662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6B00D927-3A39-0C48-A3AB-6941B2267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4860" y="1285419"/>
            <a:ext cx="4101029" cy="4926417"/>
          </a:xfr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FB31A8-6802-4B46-86CA-E86E98F3D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1483036"/>
            <a:ext cx="5663976" cy="453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22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645B9-F022-C445-AADC-50AC7662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4AA01-DA55-CB46-9806-02921E0E57B1}"/>
              </a:ext>
            </a:extLst>
          </p:cNvPr>
          <p:cNvSpPr txBox="1"/>
          <p:nvPr/>
        </p:nvSpPr>
        <p:spPr>
          <a:xfrm>
            <a:off x="1740383" y="5950226"/>
            <a:ext cx="4240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hlinkClick r:id="rId3"/>
              </a:rPr>
              <a:t>https://comparative-judgement-web-app.herokuapp.com/</a:t>
            </a:r>
            <a:endParaRPr lang="en-GB" sz="1100" dirty="0"/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E98724-A99B-A544-81F0-1827A6685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73060" y="1765254"/>
            <a:ext cx="5445880" cy="3327492"/>
          </a:xfrm>
        </p:spPr>
      </p:pic>
    </p:spTree>
    <p:extLst>
      <p:ext uri="{BB962C8B-B14F-4D97-AF65-F5344CB8AC3E}">
        <p14:creationId xmlns:p14="http://schemas.microsoft.com/office/powerpoint/2010/main" val="348734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8E91C-1586-B647-8CF5-625E8E7C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C84E90-B5F5-4907-903E-50E9E89DC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06157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4895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8E91C-1586-B647-8CF5-625E8E7C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C84E90-B5F5-4907-903E-50E9E89DC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828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968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B7496-77E5-3C42-BB98-0EFC48E2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Results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F7B4895-4FED-AA45-81E3-8AF74EFB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742" y="1692663"/>
            <a:ext cx="3980139" cy="347267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EE0-987C-8344-B744-591C6FCE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40 users took part</a:t>
            </a:r>
          </a:p>
          <a:p>
            <a:r>
              <a:rPr lang="en-GB" dirty="0">
                <a:solidFill>
                  <a:srgbClr val="FFFFFF"/>
                </a:solidFill>
              </a:rPr>
              <a:t>All the tweets were used</a:t>
            </a:r>
          </a:p>
          <a:p>
            <a:r>
              <a:rPr lang="en-GB" dirty="0">
                <a:solidFill>
                  <a:srgbClr val="FFFFFF"/>
                </a:solidFill>
              </a:rPr>
              <a:t>Tweet 1 vs Tweet 5 and Tweet 7 and 9 were the highest occurring tweet combinations</a:t>
            </a:r>
          </a:p>
          <a:p>
            <a:r>
              <a:rPr lang="en-GB" dirty="0">
                <a:solidFill>
                  <a:srgbClr val="FFFFFF"/>
                </a:solidFill>
              </a:rPr>
              <a:t>Tweet combination 6 &amp; 7 appeared the least</a:t>
            </a:r>
          </a:p>
        </p:txBody>
      </p:sp>
    </p:spTree>
    <p:extLst>
      <p:ext uri="{BB962C8B-B14F-4D97-AF65-F5344CB8AC3E}">
        <p14:creationId xmlns:p14="http://schemas.microsoft.com/office/powerpoint/2010/main" val="3791388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7496-77E5-3C42-BB98-0EFC48E2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GB" dirty="0"/>
              <a:t>Results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EE0-987C-8344-B744-591C6FCE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GB" dirty="0"/>
              <a:t>10 tweet comparisons resulted in the same tweet winning 100%</a:t>
            </a:r>
          </a:p>
          <a:p>
            <a:r>
              <a:rPr lang="en-GB" dirty="0"/>
              <a:t>Tweet 4 beat Tweet 2 the most (6-1)</a:t>
            </a:r>
          </a:p>
          <a:p>
            <a:r>
              <a:rPr lang="en-GB" dirty="0"/>
              <a:t>Tweets 2, 5, 6, 7 &amp; 10 had moments where they didn’t win a certain tweet</a:t>
            </a:r>
          </a:p>
          <a:p>
            <a:r>
              <a:rPr lang="en-GB" dirty="0"/>
              <a:t> Tweets 2, 5, 6, 7 &amp; 10 didn’t win against two tweets</a:t>
            </a:r>
          </a:p>
        </p:txBody>
      </p:sp>
      <p:pic>
        <p:nvPicPr>
          <p:cNvPr id="9" name="Picture 8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334CD4D5-CABD-AB44-879E-3336D5218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2" r="52824"/>
          <a:stretch/>
        </p:blipFill>
        <p:spPr>
          <a:xfrm>
            <a:off x="8484484" y="3578088"/>
            <a:ext cx="3485472" cy="3093688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E0F9B9AA-B209-F74F-89EE-9C8BD816C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90"/>
          <a:stretch/>
        </p:blipFill>
        <p:spPr>
          <a:xfrm>
            <a:off x="5588000" y="899184"/>
            <a:ext cx="3286539" cy="287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4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B7496-77E5-3C42-BB98-0EFC48E2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GB" sz="3200">
                <a:solidFill>
                  <a:srgbClr val="EBEBEB"/>
                </a:solidFill>
              </a:rPr>
              <a:t>Results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EE0-987C-8344-B744-591C6FCE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>
                <a:solidFill>
                  <a:srgbClr val="FFFFFF"/>
                </a:solidFill>
              </a:rPr>
              <a:t>Elo vs CJ</a:t>
            </a:r>
          </a:p>
          <a:p>
            <a:r>
              <a:rPr lang="en-GB" sz="1400" dirty="0">
                <a:solidFill>
                  <a:srgbClr val="FFFFFF"/>
                </a:solidFill>
              </a:rPr>
              <a:t>Positively correlated</a:t>
            </a:r>
          </a:p>
          <a:p>
            <a:r>
              <a:rPr lang="en-GB" sz="1400" dirty="0">
                <a:solidFill>
                  <a:srgbClr val="FFFFFF"/>
                </a:solidFill>
              </a:rPr>
              <a:t>Pearson's Score: 0.98391595</a:t>
            </a:r>
          </a:p>
          <a:p>
            <a:pPr marL="0" indent="0">
              <a:buNone/>
            </a:pPr>
            <a:endParaRPr lang="en-GB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FFFFFF"/>
                </a:solidFill>
              </a:rPr>
              <a:t>T-Ranking vs</a:t>
            </a:r>
          </a:p>
          <a:p>
            <a:r>
              <a:rPr lang="en-GB" sz="1400" dirty="0">
                <a:solidFill>
                  <a:srgbClr val="FFFFFF"/>
                </a:solidFill>
              </a:rPr>
              <a:t>Elo: -0.14360792 </a:t>
            </a:r>
          </a:p>
          <a:p>
            <a:r>
              <a:rPr lang="en-GB" sz="1400" dirty="0">
                <a:solidFill>
                  <a:srgbClr val="FFFFFF"/>
                </a:solidFill>
              </a:rPr>
              <a:t>CJ: -0.09776676</a:t>
            </a:r>
          </a:p>
          <a:p>
            <a:endParaRPr lang="en-GB" sz="1400" dirty="0">
              <a:solidFill>
                <a:srgbClr val="FFFFFF"/>
              </a:solidFill>
            </a:endParaRPr>
          </a:p>
          <a:p>
            <a:endParaRPr lang="en-GB" sz="1400" dirty="0">
              <a:solidFill>
                <a:srgbClr val="FFFFFF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FB01151-1B20-3944-8BF3-C3251D7C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1" y="381862"/>
            <a:ext cx="4682467" cy="3148958"/>
          </a:xfrm>
          <a:prstGeom prst="rect">
            <a:avLst/>
          </a:prstGeom>
          <a:effectLst/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3EAFD73-61F4-8E46-8D76-C8A4D5FB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22" y="3565436"/>
            <a:ext cx="4307686" cy="32415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10809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B7496-77E5-3C42-BB98-0EFC48E2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Results</a:t>
            </a: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EE0-987C-8344-B744-591C6FCE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 dirty="0">
                <a:solidFill>
                  <a:srgbClr val="FFFFFF"/>
                </a:solidFill>
              </a:rPr>
              <a:t>Elo and CJ ranking generated very similar results. </a:t>
            </a: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rgbClr val="FFFFFF"/>
                </a:solidFill>
              </a:rPr>
              <a:t>Demonstrating that Elo can handle the random pairing well</a:t>
            </a: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rgbClr val="FFFFFF"/>
                </a:solidFill>
              </a:rPr>
              <a:t>Tweets coming in 6th, 7th, and 8th slightly vary in the results </a:t>
            </a:r>
          </a:p>
          <a:p>
            <a:pPr>
              <a:lnSpc>
                <a:spcPct val="90000"/>
              </a:lnSpc>
            </a:pPr>
            <a:r>
              <a:rPr lang="en-GB" sz="1500" dirty="0">
                <a:solidFill>
                  <a:srgbClr val="FFFFFF"/>
                </a:solidFill>
              </a:rPr>
              <a:t>Elo against T-rating are very different:</a:t>
            </a:r>
          </a:p>
          <a:p>
            <a:pPr lvl="1">
              <a:lnSpc>
                <a:spcPct val="90000"/>
              </a:lnSpc>
            </a:pPr>
            <a:r>
              <a:rPr lang="en-GB" sz="1500" dirty="0">
                <a:solidFill>
                  <a:srgbClr val="FFFFFF"/>
                </a:solidFill>
              </a:rPr>
              <a:t>1st in the T-rating came 4th in the Elo ranking</a:t>
            </a:r>
          </a:p>
          <a:p>
            <a:pPr lvl="1">
              <a:lnSpc>
                <a:spcPct val="90000"/>
              </a:lnSpc>
            </a:pPr>
            <a:r>
              <a:rPr lang="en-GB" sz="1500" dirty="0">
                <a:solidFill>
                  <a:srgbClr val="FFFFFF"/>
                </a:solidFill>
              </a:rPr>
              <a:t>1st in the Elo ranking came 8th in the T-rating </a:t>
            </a:r>
          </a:p>
          <a:p>
            <a:pPr lvl="1">
              <a:lnSpc>
                <a:spcPct val="90000"/>
              </a:lnSpc>
            </a:pPr>
            <a:r>
              <a:rPr lang="en-GB" sz="1500" dirty="0">
                <a:solidFill>
                  <a:srgbClr val="FFFFFF"/>
                </a:solidFill>
              </a:rPr>
              <a:t>4 of the top 5 T-rating tweets were in the bottom 5 of the Elo ranking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GB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GB" sz="1500" dirty="0">
              <a:solidFill>
                <a:srgbClr val="FFFFFF"/>
              </a:solidFill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EBC25A7-AE90-A44E-8B11-201B5C95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587" y="154399"/>
            <a:ext cx="5010140" cy="65492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29083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B7496-77E5-3C42-BB98-0EFC48E2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Results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EE0-987C-8344-B744-591C6FCE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404725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GB" sz="1700" dirty="0"/>
              <a:t>Tweet 3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GB" sz="1700" dirty="0"/>
              <a:t>Q: With Britain leaving the EU how much space was created? </a:t>
            </a:r>
            <a:br>
              <a:rPr lang="en-GB" sz="1700" dirty="0"/>
            </a:br>
            <a:br>
              <a:rPr lang="en-GB" sz="1700" dirty="0"/>
            </a:br>
            <a:r>
              <a:rPr lang="en-GB" sz="1700" dirty="0"/>
              <a:t>A: Exactly 1GB”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endParaRPr lang="en-GB" sz="17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GB" sz="1700" dirty="0"/>
              <a:t>Tweet 4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GB" sz="1700" dirty="0"/>
              <a:t>VOTERS: we want to give a boat a ridiculous name </a:t>
            </a:r>
            <a:br>
              <a:rPr lang="en-GB" sz="1700" dirty="0"/>
            </a:br>
            <a:br>
              <a:rPr lang="en-GB" sz="1700" dirty="0"/>
            </a:br>
            <a:r>
              <a:rPr lang="en-GB" sz="1700" dirty="0"/>
              <a:t>UK: no </a:t>
            </a:r>
            <a:br>
              <a:rPr lang="en-GB" sz="1700" dirty="0"/>
            </a:br>
            <a:br>
              <a:rPr lang="en-GB" sz="1700" dirty="0"/>
            </a:br>
            <a:r>
              <a:rPr lang="en-GB" sz="1700" dirty="0"/>
              <a:t>VOTERS: we want to break up the EU and trash the world economy </a:t>
            </a:r>
            <a:br>
              <a:rPr lang="en-GB" sz="1700" dirty="0"/>
            </a:br>
            <a:br>
              <a:rPr lang="en-GB" sz="1700" dirty="0"/>
            </a:br>
            <a:r>
              <a:rPr lang="en-GB" sz="1700" dirty="0"/>
              <a:t>UK: fine"</a:t>
            </a:r>
          </a:p>
        </p:txBody>
      </p:sp>
      <p:pic>
        <p:nvPicPr>
          <p:cNvPr id="5" name="Picture 4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8225CF8D-E0F7-7E49-A5BD-50E57E8EA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2968681"/>
            <a:ext cx="5451627" cy="28212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8221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B7496-77E5-3C42-BB98-0EFC48E2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Results</a:t>
            </a: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A9F4943-8587-F04D-A89E-6B71DE246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1" y="3248386"/>
            <a:ext cx="6023528" cy="2123293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EE0-987C-8344-B744-591C6FCE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7593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GB" dirty="0"/>
              <a:t>Tweet 5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GB" dirty="0"/>
              <a:t>#</a:t>
            </a:r>
            <a:r>
              <a:rPr lang="en-GB" dirty="0" err="1"/>
              <a:t>BrexitJokes</a:t>
            </a:r>
            <a:r>
              <a:rPr lang="en-GB" dirty="0"/>
              <a:t> How did the Brexit chicken cross the road?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"I never said there was a road. Or a chicken".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GB" dirty="0"/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GB" dirty="0"/>
              <a:t>Tweet 10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GB" dirty="0"/>
              <a:t>How many Brexiteers does it take to change a light bulb?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None, they are all walked out because they didn’t like the way the electrician did it.</a:t>
            </a:r>
          </a:p>
        </p:txBody>
      </p:sp>
    </p:spTree>
    <p:extLst>
      <p:ext uri="{BB962C8B-B14F-4D97-AF65-F5344CB8AC3E}">
        <p14:creationId xmlns:p14="http://schemas.microsoft.com/office/powerpoint/2010/main" val="1453928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7496-77E5-3C42-BB98-0EFC48E2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ADEE0-987C-8344-B744-591C6FCEA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45920"/>
            <a:ext cx="4913441" cy="4939076"/>
          </a:xfrm>
        </p:spPr>
        <p:txBody>
          <a:bodyPr>
            <a:normAutofit/>
          </a:bodyPr>
          <a:lstStyle/>
          <a:p>
            <a:r>
              <a:rPr lang="en-GB" dirty="0"/>
              <a:t>6 Sentiments scoring classified as positive – 4 Negative</a:t>
            </a:r>
          </a:p>
          <a:p>
            <a:r>
              <a:rPr lang="en-GB" dirty="0"/>
              <a:t>The key phrases provided some good insights</a:t>
            </a:r>
          </a:p>
          <a:p>
            <a:r>
              <a:rPr lang="en-GB" dirty="0"/>
              <a:t>The POS and NER provided some good insights </a:t>
            </a:r>
          </a:p>
          <a:p>
            <a:r>
              <a:rPr lang="en-GB" dirty="0"/>
              <a:t>3 techniques provided no meaningful insights</a:t>
            </a:r>
          </a:p>
          <a:p>
            <a:endParaRPr lang="en-GB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6FAD1A5-9533-564B-93F2-FA0C5DB5C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1" y="0"/>
            <a:ext cx="6065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53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8E91C-1586-B647-8CF5-625E8E7C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C84E90-B5F5-4907-903E-50E9E89DC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944704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9443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545D9-F265-104A-B0C4-CD74FF54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GB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1DC1-99EB-F544-A810-B97A1C21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GB" dirty="0"/>
              <a:t>Overall, Elo seems like a good alternative to CJ</a:t>
            </a:r>
          </a:p>
          <a:p>
            <a:r>
              <a:rPr lang="en-GB" dirty="0"/>
              <a:t>Elo was able to handle the element of random pairing well </a:t>
            </a:r>
          </a:p>
          <a:p>
            <a:r>
              <a:rPr lang="en-GB" dirty="0"/>
              <a:t>Both the Elo and CJ score were positively correlated</a:t>
            </a:r>
          </a:p>
          <a:p>
            <a:r>
              <a:rPr lang="en-GB" dirty="0"/>
              <a:t>The Elo system was able to remove the need for multiple judging rounds</a:t>
            </a:r>
          </a:p>
          <a:p>
            <a:r>
              <a:rPr lang="en-GB" dirty="0"/>
              <a:t>T-ranking was negatively correlated to both Elo and CJ score</a:t>
            </a:r>
          </a:p>
          <a:p>
            <a:r>
              <a:rPr lang="en-GB" dirty="0"/>
              <a:t>NLP created some good building blocks but no meaningful feedback at present</a:t>
            </a:r>
          </a:p>
        </p:txBody>
      </p:sp>
    </p:spTree>
    <p:extLst>
      <p:ext uri="{BB962C8B-B14F-4D97-AF65-F5344CB8AC3E}">
        <p14:creationId xmlns:p14="http://schemas.microsoft.com/office/powerpoint/2010/main" val="94710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A3DA6D-FED2-4369-9ACD-B578C8790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3C72DE-4C01-4F6C-9020-327690ADA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5627181E-8B3E-4EFB-8F43-17296B86C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545D9-F265-104A-B0C4-CD74FF54B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Future Work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2E45DBDE-EAD7-4DEE-B77D-577BBB0A1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1DC1-99EB-F544-A810-B97A1C21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6578592" cy="3658689"/>
          </a:xfrm>
        </p:spPr>
        <p:txBody>
          <a:bodyPr>
            <a:normAutofit/>
          </a:bodyPr>
          <a:lstStyle/>
          <a:p>
            <a:r>
              <a:rPr lang="en-GB" dirty="0"/>
              <a:t>A bigger sample pool to conduct the study on to see Elo’s effect</a:t>
            </a:r>
          </a:p>
          <a:p>
            <a:r>
              <a:rPr lang="en-GB" dirty="0"/>
              <a:t>Converting the Elo score results to grade marks </a:t>
            </a:r>
          </a:p>
          <a:p>
            <a:r>
              <a:rPr lang="en-GB" dirty="0"/>
              <a:t>Exploring the NLP capabilities more in providing personalised feedback</a:t>
            </a:r>
          </a:p>
          <a:p>
            <a:r>
              <a:rPr lang="en-GB" dirty="0"/>
              <a:t>Allowing the feedback to be generated automatically</a:t>
            </a:r>
          </a:p>
        </p:txBody>
      </p:sp>
      <p:pic>
        <p:nvPicPr>
          <p:cNvPr id="5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2172B45-4EAC-3C47-9226-3E281FA49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71483" y="3004321"/>
            <a:ext cx="3273402" cy="26105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48327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C0B42-5B9C-EE4F-9261-D07394EF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795482" cy="1641987"/>
          </a:xfrm>
        </p:spPr>
        <p:txBody>
          <a:bodyPr>
            <a:normAutofit/>
          </a:bodyPr>
          <a:lstStyle/>
          <a:p>
            <a:r>
              <a:rPr lang="en-GB"/>
              <a:t>Motivation</a:t>
            </a:r>
            <a:endParaRPr lang="en-GB" dirty="0"/>
          </a:p>
        </p:txBody>
      </p:sp>
      <p:pic>
        <p:nvPicPr>
          <p:cNvPr id="11" name="Picture 10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38556D2-BC41-EE48-B6C3-E9256579AC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935" r="23551"/>
          <a:stretch/>
        </p:blipFill>
        <p:spPr>
          <a:xfrm>
            <a:off x="4710004" y="4338790"/>
            <a:ext cx="2138706" cy="221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047838-7F9E-43CF-A116-26E7AAA8F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AFC4-29F7-A94F-B1CB-B7699887B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089" y="1635212"/>
            <a:ext cx="7742537" cy="38099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/>
              <a:t>Is to create a tool for educators that will empower them.</a:t>
            </a:r>
          </a:p>
          <a:p>
            <a:pPr marL="0" indent="0" algn="ctr">
              <a:buNone/>
            </a:pPr>
            <a:endParaRPr lang="en-GB" b="1" dirty="0"/>
          </a:p>
          <a:p>
            <a:pPr marL="0" indent="0" algn="ctr">
              <a:buNone/>
            </a:pPr>
            <a:r>
              <a:rPr lang="en-GB" b="1" dirty="0"/>
              <a:t>Allowing the technology to do what it is good at and aiding the teachers in their decision making to allow the teachers to focus on what they are good at. </a:t>
            </a:r>
          </a:p>
          <a:p>
            <a:pPr marL="0" indent="0" algn="ctr">
              <a:buNone/>
            </a:pPr>
            <a:endParaRPr lang="en-GB" b="1" dirty="0"/>
          </a:p>
          <a:p>
            <a:pPr marL="0" indent="0" algn="ctr">
              <a:buNone/>
            </a:pPr>
            <a:r>
              <a:rPr lang="en-GB" b="1" dirty="0"/>
              <a:t>creating and delivering lessons, to shape future generations.</a:t>
            </a:r>
          </a:p>
        </p:txBody>
      </p:sp>
    </p:spTree>
    <p:extLst>
      <p:ext uri="{BB962C8B-B14F-4D97-AF65-F5344CB8AC3E}">
        <p14:creationId xmlns:p14="http://schemas.microsoft.com/office/powerpoint/2010/main" val="324109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5A96-13BC-DD40-A0B9-6E0D9365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&amp; Answers</a:t>
            </a:r>
          </a:p>
        </p:txBody>
      </p:sp>
      <p:pic>
        <p:nvPicPr>
          <p:cNvPr id="5" name="Content Placeholder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57D6D6-1EBD-FF45-99CE-2E55FE636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44254" y="1853248"/>
            <a:ext cx="6303492" cy="4195762"/>
          </a:xfrm>
        </p:spPr>
      </p:pic>
    </p:spTree>
    <p:extLst>
      <p:ext uri="{BB962C8B-B14F-4D97-AF65-F5344CB8AC3E}">
        <p14:creationId xmlns:p14="http://schemas.microsoft.com/office/powerpoint/2010/main" val="2735641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8E91C-1586-B647-8CF5-625E8E7C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C84E90-B5F5-4907-903E-50E9E89DC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66659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1859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F6F0-F005-6F41-9286-90F6C789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205DB-1883-3E49-A76D-66ACB5031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Within our project there was 3 main focus areas:</a:t>
            </a:r>
          </a:p>
          <a:p>
            <a:r>
              <a:rPr lang="en-GB" dirty="0"/>
              <a:t>The role of Marking and Feedback within Teaching and Learning</a:t>
            </a:r>
          </a:p>
          <a:p>
            <a:r>
              <a:rPr lang="en-GB" dirty="0"/>
              <a:t>Comparative Judgement</a:t>
            </a:r>
          </a:p>
          <a:p>
            <a:r>
              <a:rPr lang="en-GB" dirty="0"/>
              <a:t>Other Types of Ranking Systems</a:t>
            </a:r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33CE447C-6413-AD40-A6E5-9C03B22A1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68653" y="4430756"/>
            <a:ext cx="3962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F6F0-F005-6F41-9286-90F6C789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– </a:t>
            </a:r>
            <a:r>
              <a:rPr lang="en-GB" sz="3600" dirty="0"/>
              <a:t>Marking and Feedback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205DB-1883-3E49-A76D-66ACB5031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13036"/>
            <a:ext cx="8946541" cy="50259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Educators conducting marking and feedback provides multiple benefits: </a:t>
            </a:r>
          </a:p>
          <a:p>
            <a:r>
              <a:rPr lang="en-GB" dirty="0"/>
              <a:t>A means to assess students attainment levels</a:t>
            </a:r>
          </a:p>
          <a:p>
            <a:pPr lvl="1"/>
            <a:r>
              <a:rPr lang="en-GB" dirty="0"/>
              <a:t>Diagnostic</a:t>
            </a:r>
          </a:p>
          <a:p>
            <a:pPr lvl="1"/>
            <a:r>
              <a:rPr lang="en-GB" dirty="0"/>
              <a:t>Formative – Assessment for Learning (</a:t>
            </a:r>
            <a:r>
              <a:rPr lang="en-GB" dirty="0" err="1"/>
              <a:t>AfL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Summative – Assessment of Learning (</a:t>
            </a:r>
            <a:r>
              <a:rPr lang="en-GB" dirty="0" err="1"/>
              <a:t>AoL</a:t>
            </a:r>
            <a:r>
              <a:rPr lang="en-GB" dirty="0"/>
              <a:t>)</a:t>
            </a:r>
          </a:p>
          <a:p>
            <a:r>
              <a:rPr lang="en-GB" dirty="0"/>
              <a:t>The ability to rank students</a:t>
            </a:r>
          </a:p>
          <a:p>
            <a:r>
              <a:rPr lang="en-GB" dirty="0"/>
              <a:t>To provide feedback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There are also multiple drawbacks:</a:t>
            </a:r>
          </a:p>
          <a:p>
            <a:r>
              <a:rPr lang="en-GB" dirty="0"/>
              <a:t>The feedback is only helpful if the students get a chance to act on it</a:t>
            </a:r>
          </a:p>
          <a:p>
            <a:r>
              <a:rPr lang="en-GB" dirty="0"/>
              <a:t>Marking creates a huge cognitive load</a:t>
            </a:r>
          </a:p>
          <a:p>
            <a:r>
              <a:rPr lang="en-GB" dirty="0"/>
              <a:t>Marking is hard for the teacher to remain unbiased</a:t>
            </a:r>
          </a:p>
          <a:p>
            <a:r>
              <a:rPr lang="en-GB" dirty="0"/>
              <a:t>Marking requires a lot of time to conduct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AF742FE-6C66-E44A-9D9C-DBD908659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049853" y="1966021"/>
            <a:ext cx="1559077" cy="155907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E2EC219-9964-EA47-A7C1-F5C05C488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049853" y="5078538"/>
            <a:ext cx="1661050" cy="16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2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F6F0-F005-6F41-9286-90F6C789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Background – </a:t>
            </a:r>
            <a:r>
              <a:rPr lang="en-GB" sz="3200"/>
              <a:t>Comparative Judgement</a:t>
            </a:r>
            <a:br>
              <a:rPr lang="en-GB" sz="400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205DB-1883-3E49-A76D-66ACB5031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Introduced in 1927 By Louis Leon Thurstone – A Psychologist</a:t>
            </a:r>
          </a:p>
          <a:p>
            <a:r>
              <a:rPr lang="en-GB" dirty="0"/>
              <a:t>Requires a pairwise comparison of all unique combinations</a:t>
            </a:r>
          </a:p>
          <a:p>
            <a:r>
              <a:rPr lang="en-GB" dirty="0"/>
              <a:t>In the educational space Adaptive Comparative Judgement (ACJ) has been adopted</a:t>
            </a:r>
          </a:p>
          <a:p>
            <a:r>
              <a:rPr lang="en-GB" dirty="0"/>
              <a:t>Has very high accuracy rates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Although ACJ provided some benefits, it does have multiple flaws:</a:t>
            </a:r>
          </a:p>
          <a:p>
            <a:r>
              <a:rPr lang="en-GB" dirty="0"/>
              <a:t>Increased work load</a:t>
            </a:r>
          </a:p>
          <a:p>
            <a:r>
              <a:rPr lang="en-GB" dirty="0"/>
              <a:t>No personalised feedback provided</a:t>
            </a:r>
          </a:p>
          <a:p>
            <a:r>
              <a:rPr lang="en-GB" dirty="0"/>
              <a:t>It causes bias within the results</a:t>
            </a:r>
          </a:p>
          <a:p>
            <a:r>
              <a:rPr lang="en-GB" dirty="0"/>
              <a:t>Result accuracy is not much different to just random pairings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CFB32BE-3ACA-2442-BFAF-8E4014A9B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049853" y="2165470"/>
            <a:ext cx="1877597" cy="1053139"/>
          </a:xfrm>
          <a:prstGeom prst="rect">
            <a:avLst/>
          </a:prstGeom>
        </p:spPr>
      </p:pic>
      <p:pic>
        <p:nvPicPr>
          <p:cNvPr id="6" name="Picture 2" descr="Security Controls Evaluation &amp;amp; Analysis | Synopsys">
            <a:extLst>
              <a:ext uri="{FF2B5EF4-FFF2-40B4-BE49-F238E27FC236}">
                <a16:creationId xmlns:a16="http://schemas.microsoft.com/office/drawing/2014/main" id="{840184C6-C391-9344-AADA-D3916FA68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r="17383"/>
          <a:stretch/>
        </p:blipFill>
        <p:spPr bwMode="auto">
          <a:xfrm>
            <a:off x="10261355" y="4983939"/>
            <a:ext cx="1654666" cy="150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75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F6F0-F005-6F41-9286-90F6C7895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– </a:t>
            </a:r>
            <a:r>
              <a:rPr lang="en-GB" sz="3200" dirty="0"/>
              <a:t>Other Ranking Systems</a:t>
            </a:r>
            <a:br>
              <a:rPr lang="en-GB" sz="4000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205DB-1883-3E49-A76D-66ACB5031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24" y="1475232"/>
            <a:ext cx="8985504" cy="5205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Elo</a:t>
            </a:r>
          </a:p>
          <a:p>
            <a:r>
              <a:rPr lang="en-GB" dirty="0"/>
              <a:t>Created by Arpad Elo in the 1960s</a:t>
            </a:r>
          </a:p>
          <a:p>
            <a:r>
              <a:rPr lang="en-GB" dirty="0"/>
              <a:t>Introduced in the USCF is its method of ranking in the 1980s</a:t>
            </a:r>
          </a:p>
          <a:p>
            <a:r>
              <a:rPr lang="en-GB" dirty="0"/>
              <a:t>It does have some flaws:</a:t>
            </a:r>
          </a:p>
          <a:p>
            <a:pPr lvl="1"/>
            <a:r>
              <a:rPr lang="en-GB" dirty="0"/>
              <a:t>protecting one’s rating, </a:t>
            </a:r>
          </a:p>
          <a:p>
            <a:pPr lvl="1"/>
            <a:r>
              <a:rPr lang="en-GB" dirty="0"/>
              <a:t>selective pairing </a:t>
            </a:r>
          </a:p>
          <a:p>
            <a:pPr lvl="1"/>
            <a:r>
              <a:rPr lang="en-GB" dirty="0"/>
              <a:t>ratings inflation and deflation</a:t>
            </a:r>
          </a:p>
          <a:p>
            <a:pPr marL="0" indent="0">
              <a:buNone/>
            </a:pPr>
            <a:r>
              <a:rPr lang="en-GB" dirty="0" err="1"/>
              <a:t>Glicko</a:t>
            </a:r>
            <a:endParaRPr lang="en-GB" dirty="0"/>
          </a:p>
          <a:p>
            <a:r>
              <a:rPr lang="en-GB" dirty="0"/>
              <a:t>Created by Mark Glickman</a:t>
            </a:r>
          </a:p>
          <a:p>
            <a:r>
              <a:rPr lang="en-GB" dirty="0"/>
              <a:t>It worked similar to the Elo system but addressed many of Elo’s flaws</a:t>
            </a:r>
          </a:p>
          <a:p>
            <a:r>
              <a:rPr lang="en-GB" dirty="0"/>
              <a:t>This was through using a RD measure, which increases over time with inactivity</a:t>
            </a:r>
          </a:p>
        </p:txBody>
      </p:sp>
      <p:pic>
        <p:nvPicPr>
          <p:cNvPr id="5" name="Picture 4" descr="A picture containing object, chessman, indoor&#10;&#10;Description automatically generated">
            <a:extLst>
              <a:ext uri="{FF2B5EF4-FFF2-40B4-BE49-F238E27FC236}">
                <a16:creationId xmlns:a16="http://schemas.microsoft.com/office/drawing/2014/main" id="{0B16DAFF-078D-E54E-8154-8C2B5944C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67344" y="2501689"/>
            <a:ext cx="3456432" cy="23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8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8E91C-1586-B647-8CF5-625E8E7C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BC84E90-B5F5-4907-903E-50E9E89DC1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82242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73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{3A7FDFC5-B06A-7E4B-B75E-D217F140730E}tf10001120</Template>
  <TotalTime>7870</TotalTime>
  <Words>1340</Words>
  <Application>Microsoft Macintosh PowerPoint</Application>
  <PresentationFormat>Widescreen</PresentationFormat>
  <Paragraphs>228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Century Gothic</vt:lpstr>
      <vt:lpstr>Wingdings</vt:lpstr>
      <vt:lpstr>Wingdings 3</vt:lpstr>
      <vt:lpstr>Ion</vt:lpstr>
      <vt:lpstr>Rate my Tweet: Comparative Judgement in the Wild</vt:lpstr>
      <vt:lpstr>Overview</vt:lpstr>
      <vt:lpstr>Motivation</vt:lpstr>
      <vt:lpstr>Overview</vt:lpstr>
      <vt:lpstr>Background</vt:lpstr>
      <vt:lpstr>Background – Marking and Feedback </vt:lpstr>
      <vt:lpstr>Background – Comparative Judgement </vt:lpstr>
      <vt:lpstr>Background – Other Ranking Systems </vt:lpstr>
      <vt:lpstr>Overview</vt:lpstr>
      <vt:lpstr>Methodology – Overall Aim</vt:lpstr>
      <vt:lpstr>Methodology – Overall Aim</vt:lpstr>
      <vt:lpstr>Methodology – Tweets</vt:lpstr>
      <vt:lpstr>Methodology – Ranking Systems</vt:lpstr>
      <vt:lpstr>Methodology – NLP Techniques</vt:lpstr>
      <vt:lpstr>Overview</vt:lpstr>
      <vt:lpstr>Implementation</vt:lpstr>
      <vt:lpstr>Implementation</vt:lpstr>
      <vt:lpstr>Implementation</vt:lpstr>
      <vt:lpstr>Overview</vt:lpstr>
      <vt:lpstr>Results</vt:lpstr>
      <vt:lpstr>Results</vt:lpstr>
      <vt:lpstr>Results</vt:lpstr>
      <vt:lpstr>Results</vt:lpstr>
      <vt:lpstr>Results</vt:lpstr>
      <vt:lpstr>Results</vt:lpstr>
      <vt:lpstr>Results</vt:lpstr>
      <vt:lpstr>Overview</vt:lpstr>
      <vt:lpstr>Conclusion</vt:lpstr>
      <vt:lpstr>Future Work</vt:lpstr>
      <vt:lpstr>Questions &amp;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Rate my Tweet: comparative Judgement in the wild</dc:title>
  <dc:creator>Andy Gray</dc:creator>
  <cp:lastModifiedBy>Andy Gray</cp:lastModifiedBy>
  <cp:revision>42</cp:revision>
  <dcterms:created xsi:type="dcterms:W3CDTF">2021-10-14T12:48:04Z</dcterms:created>
  <dcterms:modified xsi:type="dcterms:W3CDTF">2021-10-23T12:11:19Z</dcterms:modified>
</cp:coreProperties>
</file>